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66" r:id="rId3"/>
    <p:sldId id="267" r:id="rId4"/>
    <p:sldId id="268" r:id="rId5"/>
    <p:sldId id="269" r:id="rId6"/>
    <p:sldId id="270" r:id="rId7"/>
    <p:sldId id="271" r:id="rId8"/>
    <p:sldId id="272" r:id="rId9"/>
    <p:sldId id="273" r:id="rId10"/>
    <p:sldId id="275"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46703-FBCE-4176-B787-9AF805B7F287}" v="87" dt="2022-10-20T19:17:00.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1059" autoAdjust="0"/>
  </p:normalViewPr>
  <p:slideViewPr>
    <p:cSldViewPr snapToGrid="0">
      <p:cViewPr varScale="1">
        <p:scale>
          <a:sx n="84" d="100"/>
          <a:sy n="84" d="100"/>
        </p:scale>
        <p:origin x="1290" y="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Cox" userId="313a519c-db4a-4375-b0fc-90bb5b267b30" providerId="ADAL" clId="{A1446703-FBCE-4176-B787-9AF805B7F287}"/>
    <pc:docChg chg="undo custSel modSld">
      <pc:chgData name="Ron Cox" userId="313a519c-db4a-4375-b0fc-90bb5b267b30" providerId="ADAL" clId="{A1446703-FBCE-4176-B787-9AF805B7F287}" dt="2022-10-20T18:05:55.603" v="5636"/>
      <pc:docMkLst>
        <pc:docMk/>
      </pc:docMkLst>
      <pc:sldChg chg="modTransition modNotesTx">
        <pc:chgData name="Ron Cox" userId="313a519c-db4a-4375-b0fc-90bb5b267b30" providerId="ADAL" clId="{A1446703-FBCE-4176-B787-9AF805B7F287}" dt="2022-10-20T16:37:32.739" v="322" actId="20577"/>
        <pc:sldMkLst>
          <pc:docMk/>
          <pc:sldMk cId="587203574" sldId="257"/>
        </pc:sldMkLst>
      </pc:sldChg>
      <pc:sldChg chg="addSp delSp modSp mod modTransition modNotesTx">
        <pc:chgData name="Ron Cox" userId="313a519c-db4a-4375-b0fc-90bb5b267b30" providerId="ADAL" clId="{A1446703-FBCE-4176-B787-9AF805B7F287}" dt="2022-10-20T16:48:35.965" v="1346" actId="20577"/>
        <pc:sldMkLst>
          <pc:docMk/>
          <pc:sldMk cId="2802876551" sldId="266"/>
        </pc:sldMkLst>
        <pc:spChg chg="mod">
          <ac:chgData name="Ron Cox" userId="313a519c-db4a-4375-b0fc-90bb5b267b30" providerId="ADAL" clId="{A1446703-FBCE-4176-B787-9AF805B7F287}" dt="2022-10-20T00:20:39.577" v="3" actId="26606"/>
          <ac:spMkLst>
            <pc:docMk/>
            <pc:sldMk cId="2802876551" sldId="266"/>
            <ac:spMk id="2" creationId="{00000000-0000-0000-0000-000000000000}"/>
          </ac:spMkLst>
        </pc:spChg>
        <pc:spChg chg="del">
          <ac:chgData name="Ron Cox" userId="313a519c-db4a-4375-b0fc-90bb5b267b30" providerId="ADAL" clId="{A1446703-FBCE-4176-B787-9AF805B7F287}" dt="2022-10-20T00:20:39.577" v="3" actId="26606"/>
          <ac:spMkLst>
            <pc:docMk/>
            <pc:sldMk cId="2802876551" sldId="266"/>
            <ac:spMk id="10" creationId="{8651CFA9-6065-4243-AC48-858E359780B1}"/>
          </ac:spMkLst>
        </pc:spChg>
        <pc:spChg chg="del">
          <ac:chgData name="Ron Cox" userId="313a519c-db4a-4375-b0fc-90bb5b267b30" providerId="ADAL" clId="{A1446703-FBCE-4176-B787-9AF805B7F287}" dt="2022-10-20T00:20:39.577" v="3" actId="26606"/>
          <ac:spMkLst>
            <pc:docMk/>
            <pc:sldMk cId="2802876551" sldId="266"/>
            <ac:spMk id="12" creationId="{37962AE0-6A1C-4B76-9D52-10E5E6D7D3BB}"/>
          </ac:spMkLst>
        </pc:spChg>
        <pc:spChg chg="add">
          <ac:chgData name="Ron Cox" userId="313a519c-db4a-4375-b0fc-90bb5b267b30" providerId="ADAL" clId="{A1446703-FBCE-4176-B787-9AF805B7F287}" dt="2022-10-20T00:20:39.577" v="3" actId="26606"/>
          <ac:spMkLst>
            <pc:docMk/>
            <pc:sldMk cId="2802876551" sldId="266"/>
            <ac:spMk id="38" creationId="{8651CFA9-6065-4243-AC48-858E359780B1}"/>
          </ac:spMkLst>
        </pc:spChg>
        <pc:spChg chg="add">
          <ac:chgData name="Ron Cox" userId="313a519c-db4a-4375-b0fc-90bb5b267b30" providerId="ADAL" clId="{A1446703-FBCE-4176-B787-9AF805B7F287}" dt="2022-10-20T00:20:39.577" v="3" actId="26606"/>
          <ac:spMkLst>
            <pc:docMk/>
            <pc:sldMk cId="2802876551" sldId="266"/>
            <ac:spMk id="40" creationId="{37962AE0-6A1C-4B76-9D52-10E5E6D7D3BB}"/>
          </ac:spMkLst>
        </pc:spChg>
        <pc:grpChg chg="del">
          <ac:chgData name="Ron Cox" userId="313a519c-db4a-4375-b0fc-90bb5b267b30" providerId="ADAL" clId="{A1446703-FBCE-4176-B787-9AF805B7F287}" dt="2022-10-20T00:20:39.577" v="3" actId="26606"/>
          <ac:grpSpMkLst>
            <pc:docMk/>
            <pc:sldMk cId="2802876551" sldId="266"/>
            <ac:grpSpMk id="14" creationId="{F73EC8D8-C118-4A24-B3A2-F22636F209B4}"/>
          </ac:grpSpMkLst>
        </pc:grpChg>
        <pc:grpChg chg="del">
          <ac:chgData name="Ron Cox" userId="313a519c-db4a-4375-b0fc-90bb5b267b30" providerId="ADAL" clId="{A1446703-FBCE-4176-B787-9AF805B7F287}" dt="2022-10-20T00:20:39.577" v="3" actId="26606"/>
          <ac:grpSpMkLst>
            <pc:docMk/>
            <pc:sldMk cId="2802876551" sldId="266"/>
            <ac:grpSpMk id="24" creationId="{3BA0B410-FA41-4CD6-A923-146E029BBB25}"/>
          </ac:grpSpMkLst>
        </pc:grpChg>
        <pc:grpChg chg="add">
          <ac:chgData name="Ron Cox" userId="313a519c-db4a-4375-b0fc-90bb5b267b30" providerId="ADAL" clId="{A1446703-FBCE-4176-B787-9AF805B7F287}" dt="2022-10-20T00:20:39.577" v="3" actId="26606"/>
          <ac:grpSpMkLst>
            <pc:docMk/>
            <pc:sldMk cId="2802876551" sldId="266"/>
            <ac:grpSpMk id="42" creationId="{DC655204-C06A-4A55-9BB4-C79C4AF9D63F}"/>
          </ac:grpSpMkLst>
        </pc:grpChg>
        <pc:grpChg chg="add">
          <ac:chgData name="Ron Cox" userId="313a519c-db4a-4375-b0fc-90bb5b267b30" providerId="ADAL" clId="{A1446703-FBCE-4176-B787-9AF805B7F287}" dt="2022-10-20T00:20:39.577" v="3" actId="26606"/>
          <ac:grpSpMkLst>
            <pc:docMk/>
            <pc:sldMk cId="2802876551" sldId="266"/>
            <ac:grpSpMk id="52" creationId="{4C476EAB-383B-48F9-B661-B049EB50AE63}"/>
          </ac:grpSpMkLst>
        </pc:grpChg>
        <pc:graphicFrameChg chg="mod ord modGraphic">
          <ac:chgData name="Ron Cox" userId="313a519c-db4a-4375-b0fc-90bb5b267b30" providerId="ADAL" clId="{A1446703-FBCE-4176-B787-9AF805B7F287}" dt="2022-10-20T00:20:39.577" v="3" actId="26606"/>
          <ac:graphicFrameMkLst>
            <pc:docMk/>
            <pc:sldMk cId="2802876551" sldId="266"/>
            <ac:graphicFrameMk id="6" creationId="{0DD74092-AA76-D44B-178C-356AF50E2566}"/>
          </ac:graphicFrameMkLst>
        </pc:graphicFrameChg>
        <pc:picChg chg="add mod">
          <ac:chgData name="Ron Cox" userId="313a519c-db4a-4375-b0fc-90bb5b267b30" providerId="ADAL" clId="{A1446703-FBCE-4176-B787-9AF805B7F287}" dt="2022-10-20T00:20:39.577" v="3" actId="26606"/>
          <ac:picMkLst>
            <pc:docMk/>
            <pc:sldMk cId="2802876551" sldId="266"/>
            <ac:picMk id="4" creationId="{BF4A9A79-CAD5-1241-8A70-7B577C746FCF}"/>
          </ac:picMkLst>
        </pc:picChg>
      </pc:sldChg>
      <pc:sldChg chg="modSp mod modTransition modNotesTx">
        <pc:chgData name="Ron Cox" userId="313a519c-db4a-4375-b0fc-90bb5b267b30" providerId="ADAL" clId="{A1446703-FBCE-4176-B787-9AF805B7F287}" dt="2022-10-20T16:59:22.280" v="1891" actId="115"/>
        <pc:sldMkLst>
          <pc:docMk/>
          <pc:sldMk cId="3780913449" sldId="267"/>
        </pc:sldMkLst>
        <pc:spChg chg="mod">
          <ac:chgData name="Ron Cox" userId="313a519c-db4a-4375-b0fc-90bb5b267b30" providerId="ADAL" clId="{A1446703-FBCE-4176-B787-9AF805B7F287}" dt="2022-10-20T16:59:22.280" v="1891" actId="115"/>
          <ac:spMkLst>
            <pc:docMk/>
            <pc:sldMk cId="3780913449" sldId="267"/>
            <ac:spMk id="3" creationId="{00000000-0000-0000-0000-000000000000}"/>
          </ac:spMkLst>
        </pc:spChg>
      </pc:sldChg>
      <pc:sldChg chg="modSp mod modTransition modNotesTx">
        <pc:chgData name="Ron Cox" userId="313a519c-db4a-4375-b0fc-90bb5b267b30" providerId="ADAL" clId="{A1446703-FBCE-4176-B787-9AF805B7F287}" dt="2022-10-20T17:10:30.690" v="2574" actId="20577"/>
        <pc:sldMkLst>
          <pc:docMk/>
          <pc:sldMk cId="1819544855" sldId="268"/>
        </pc:sldMkLst>
        <pc:spChg chg="mod">
          <ac:chgData name="Ron Cox" userId="313a519c-db4a-4375-b0fc-90bb5b267b30" providerId="ADAL" clId="{A1446703-FBCE-4176-B787-9AF805B7F287}" dt="2022-10-20T17:01:50.621" v="2048" actId="113"/>
          <ac:spMkLst>
            <pc:docMk/>
            <pc:sldMk cId="1819544855" sldId="268"/>
            <ac:spMk id="3" creationId="{00000000-0000-0000-0000-000000000000}"/>
          </ac:spMkLst>
        </pc:spChg>
      </pc:sldChg>
      <pc:sldChg chg="addSp delSp modSp mod modTransition modNotesTx">
        <pc:chgData name="Ron Cox" userId="313a519c-db4a-4375-b0fc-90bb5b267b30" providerId="ADAL" clId="{A1446703-FBCE-4176-B787-9AF805B7F287}" dt="2022-10-20T17:14:03.786" v="2810" actId="20577"/>
        <pc:sldMkLst>
          <pc:docMk/>
          <pc:sldMk cId="1329537042" sldId="269"/>
        </pc:sldMkLst>
        <pc:spChg chg="del">
          <ac:chgData name="Ron Cox" userId="313a519c-db4a-4375-b0fc-90bb5b267b30" providerId="ADAL" clId="{A1446703-FBCE-4176-B787-9AF805B7F287}" dt="2022-10-20T00:21:08.241" v="4" actId="26606"/>
          <ac:spMkLst>
            <pc:docMk/>
            <pc:sldMk cId="1329537042" sldId="269"/>
            <ac:spMk id="38" creationId="{8651CFA9-6065-4243-AC48-858E359780B1}"/>
          </ac:spMkLst>
        </pc:spChg>
        <pc:spChg chg="del">
          <ac:chgData name="Ron Cox" userId="313a519c-db4a-4375-b0fc-90bb5b267b30" providerId="ADAL" clId="{A1446703-FBCE-4176-B787-9AF805B7F287}" dt="2022-10-20T00:21:08.241" v="4" actId="26606"/>
          <ac:spMkLst>
            <pc:docMk/>
            <pc:sldMk cId="1329537042" sldId="269"/>
            <ac:spMk id="40" creationId="{37962AE0-6A1C-4B76-9D52-10E5E6D7D3BB}"/>
          </ac:spMkLst>
        </pc:spChg>
        <pc:spChg chg="add">
          <ac:chgData name="Ron Cox" userId="313a519c-db4a-4375-b0fc-90bb5b267b30" providerId="ADAL" clId="{A1446703-FBCE-4176-B787-9AF805B7F287}" dt="2022-10-20T00:21:08.241" v="4" actId="26606"/>
          <ac:spMkLst>
            <pc:docMk/>
            <pc:sldMk cId="1329537042" sldId="269"/>
            <ac:spMk id="66" creationId="{8651CFA9-6065-4243-AC48-858E359780B1}"/>
          </ac:spMkLst>
        </pc:spChg>
        <pc:spChg chg="add">
          <ac:chgData name="Ron Cox" userId="313a519c-db4a-4375-b0fc-90bb5b267b30" providerId="ADAL" clId="{A1446703-FBCE-4176-B787-9AF805B7F287}" dt="2022-10-20T00:21:08.241" v="4" actId="26606"/>
          <ac:spMkLst>
            <pc:docMk/>
            <pc:sldMk cId="1329537042" sldId="269"/>
            <ac:spMk id="68" creationId="{37962AE0-6A1C-4B76-9D52-10E5E6D7D3BB}"/>
          </ac:spMkLst>
        </pc:spChg>
        <pc:grpChg chg="del">
          <ac:chgData name="Ron Cox" userId="313a519c-db4a-4375-b0fc-90bb5b267b30" providerId="ADAL" clId="{A1446703-FBCE-4176-B787-9AF805B7F287}" dt="2022-10-20T00:21:08.241" v="4" actId="26606"/>
          <ac:grpSpMkLst>
            <pc:docMk/>
            <pc:sldMk cId="1329537042" sldId="269"/>
            <ac:grpSpMk id="42" creationId="{F73EC8D8-C118-4A24-B3A2-F22636F209B4}"/>
          </ac:grpSpMkLst>
        </pc:grpChg>
        <pc:grpChg chg="del">
          <ac:chgData name="Ron Cox" userId="313a519c-db4a-4375-b0fc-90bb5b267b30" providerId="ADAL" clId="{A1446703-FBCE-4176-B787-9AF805B7F287}" dt="2022-10-20T00:21:08.241" v="4" actId="26606"/>
          <ac:grpSpMkLst>
            <pc:docMk/>
            <pc:sldMk cId="1329537042" sldId="269"/>
            <ac:grpSpMk id="52" creationId="{3BA0B410-FA41-4CD6-A923-146E029BBB25}"/>
          </ac:grpSpMkLst>
        </pc:grpChg>
        <pc:grpChg chg="add">
          <ac:chgData name="Ron Cox" userId="313a519c-db4a-4375-b0fc-90bb5b267b30" providerId="ADAL" clId="{A1446703-FBCE-4176-B787-9AF805B7F287}" dt="2022-10-20T00:21:08.241" v="4" actId="26606"/>
          <ac:grpSpMkLst>
            <pc:docMk/>
            <pc:sldMk cId="1329537042" sldId="269"/>
            <ac:grpSpMk id="70" creationId="{F73EC8D8-C118-4A24-B3A2-F22636F209B4}"/>
          </ac:grpSpMkLst>
        </pc:grpChg>
        <pc:grpChg chg="add">
          <ac:chgData name="Ron Cox" userId="313a519c-db4a-4375-b0fc-90bb5b267b30" providerId="ADAL" clId="{A1446703-FBCE-4176-B787-9AF805B7F287}" dt="2022-10-20T00:21:08.241" v="4" actId="26606"/>
          <ac:grpSpMkLst>
            <pc:docMk/>
            <pc:sldMk cId="1329537042" sldId="269"/>
            <ac:grpSpMk id="80" creationId="{3BA0B410-FA41-4CD6-A923-146E029BBB25}"/>
          </ac:grpSpMkLst>
        </pc:grpChg>
        <pc:graphicFrameChg chg="mod modGraphic">
          <ac:chgData name="Ron Cox" userId="313a519c-db4a-4375-b0fc-90bb5b267b30" providerId="ADAL" clId="{A1446703-FBCE-4176-B787-9AF805B7F287}" dt="2022-10-20T00:50:45.691" v="71" actId="20577"/>
          <ac:graphicFrameMkLst>
            <pc:docMk/>
            <pc:sldMk cId="1329537042" sldId="269"/>
            <ac:graphicFrameMk id="6" creationId="{E5D21DAF-3D13-DCC4-632A-E2C57DD9F9A0}"/>
          </ac:graphicFrameMkLst>
        </pc:graphicFrameChg>
      </pc:sldChg>
      <pc:sldChg chg="addSp delSp modSp mod modTransition modNotesTx">
        <pc:chgData name="Ron Cox" userId="313a519c-db4a-4375-b0fc-90bb5b267b30" providerId="ADAL" clId="{A1446703-FBCE-4176-B787-9AF805B7F287}" dt="2022-10-20T17:17:43.438" v="3066" actId="20577"/>
        <pc:sldMkLst>
          <pc:docMk/>
          <pc:sldMk cId="1051649854" sldId="270"/>
        </pc:sldMkLst>
        <pc:spChg chg="mod">
          <ac:chgData name="Ron Cox" userId="313a519c-db4a-4375-b0fc-90bb5b267b30" providerId="ADAL" clId="{A1446703-FBCE-4176-B787-9AF805B7F287}" dt="2022-10-20T00:27:57.782" v="57" actId="26606"/>
          <ac:spMkLst>
            <pc:docMk/>
            <pc:sldMk cId="1051649854" sldId="270"/>
            <ac:spMk id="2" creationId="{00000000-0000-0000-0000-000000000000}"/>
          </ac:spMkLst>
        </pc:spChg>
        <pc:spChg chg="mod">
          <ac:chgData name="Ron Cox" userId="313a519c-db4a-4375-b0fc-90bb5b267b30" providerId="ADAL" clId="{A1446703-FBCE-4176-B787-9AF805B7F287}" dt="2022-10-20T00:27:57.782" v="57" actId="26606"/>
          <ac:spMkLst>
            <pc:docMk/>
            <pc:sldMk cId="1051649854" sldId="270"/>
            <ac:spMk id="3" creationId="{00000000-0000-0000-0000-000000000000}"/>
          </ac:spMkLst>
        </pc:spChg>
        <pc:spChg chg="del">
          <ac:chgData name="Ron Cox" userId="313a519c-db4a-4375-b0fc-90bb5b267b30" providerId="ADAL" clId="{A1446703-FBCE-4176-B787-9AF805B7F287}" dt="2022-10-20T00:27:28.192" v="55" actId="26606"/>
          <ac:spMkLst>
            <pc:docMk/>
            <pc:sldMk cId="1051649854" sldId="270"/>
            <ac:spMk id="39" creationId="{8651CFA9-6065-4243-AC48-858E359780B1}"/>
          </ac:spMkLst>
        </pc:spChg>
        <pc:spChg chg="del">
          <ac:chgData name="Ron Cox" userId="313a519c-db4a-4375-b0fc-90bb5b267b30" providerId="ADAL" clId="{A1446703-FBCE-4176-B787-9AF805B7F287}" dt="2022-10-20T00:27:28.192" v="55" actId="26606"/>
          <ac:spMkLst>
            <pc:docMk/>
            <pc:sldMk cId="1051649854" sldId="270"/>
            <ac:spMk id="41" creationId="{37962AE0-6A1C-4B76-9D52-10E5E6D7D3BB}"/>
          </ac:spMkLst>
        </pc:spChg>
        <pc:spChg chg="add del">
          <ac:chgData name="Ron Cox" userId="313a519c-db4a-4375-b0fc-90bb5b267b30" providerId="ADAL" clId="{A1446703-FBCE-4176-B787-9AF805B7F287}" dt="2022-10-20T00:27:57.782" v="57" actId="26606"/>
          <ac:spMkLst>
            <pc:docMk/>
            <pc:sldMk cId="1051649854" sldId="270"/>
            <ac:spMk id="67" creationId="{8651CFA9-6065-4243-AC48-858E359780B1}"/>
          </ac:spMkLst>
        </pc:spChg>
        <pc:spChg chg="add del">
          <ac:chgData name="Ron Cox" userId="313a519c-db4a-4375-b0fc-90bb5b267b30" providerId="ADAL" clId="{A1446703-FBCE-4176-B787-9AF805B7F287}" dt="2022-10-20T00:27:57.782" v="57" actId="26606"/>
          <ac:spMkLst>
            <pc:docMk/>
            <pc:sldMk cId="1051649854" sldId="270"/>
            <ac:spMk id="69" creationId="{37962AE0-6A1C-4B76-9D52-10E5E6D7D3BB}"/>
          </ac:spMkLst>
        </pc:spChg>
        <pc:spChg chg="add">
          <ac:chgData name="Ron Cox" userId="313a519c-db4a-4375-b0fc-90bb5b267b30" providerId="ADAL" clId="{A1446703-FBCE-4176-B787-9AF805B7F287}" dt="2022-10-20T00:27:57.782" v="57" actId="26606"/>
          <ac:spMkLst>
            <pc:docMk/>
            <pc:sldMk cId="1051649854" sldId="270"/>
            <ac:spMk id="95" creationId="{8651CFA9-6065-4243-AC48-858E359780B1}"/>
          </ac:spMkLst>
        </pc:spChg>
        <pc:spChg chg="add">
          <ac:chgData name="Ron Cox" userId="313a519c-db4a-4375-b0fc-90bb5b267b30" providerId="ADAL" clId="{A1446703-FBCE-4176-B787-9AF805B7F287}" dt="2022-10-20T00:27:57.782" v="57" actId="26606"/>
          <ac:spMkLst>
            <pc:docMk/>
            <pc:sldMk cId="1051649854" sldId="270"/>
            <ac:spMk id="97" creationId="{37962AE0-6A1C-4B76-9D52-10E5E6D7D3BB}"/>
          </ac:spMkLst>
        </pc:spChg>
        <pc:grpChg chg="del">
          <ac:chgData name="Ron Cox" userId="313a519c-db4a-4375-b0fc-90bb5b267b30" providerId="ADAL" clId="{A1446703-FBCE-4176-B787-9AF805B7F287}" dt="2022-10-20T00:27:28.192" v="55" actId="26606"/>
          <ac:grpSpMkLst>
            <pc:docMk/>
            <pc:sldMk cId="1051649854" sldId="270"/>
            <ac:grpSpMk id="43" creationId="{9C6A6A21-4C17-4D70-902F-429763934904}"/>
          </ac:grpSpMkLst>
        </pc:grpChg>
        <pc:grpChg chg="del">
          <ac:chgData name="Ron Cox" userId="313a519c-db4a-4375-b0fc-90bb5b267b30" providerId="ADAL" clId="{A1446703-FBCE-4176-B787-9AF805B7F287}" dt="2022-10-20T00:27:28.192" v="55" actId="26606"/>
          <ac:grpSpMkLst>
            <pc:docMk/>
            <pc:sldMk cId="1051649854" sldId="270"/>
            <ac:grpSpMk id="53" creationId="{741948F9-C525-410D-9F0C-63EA1E0F393C}"/>
          </ac:grpSpMkLst>
        </pc:grpChg>
        <pc:grpChg chg="add del">
          <ac:chgData name="Ron Cox" userId="313a519c-db4a-4375-b0fc-90bb5b267b30" providerId="ADAL" clId="{A1446703-FBCE-4176-B787-9AF805B7F287}" dt="2022-10-20T00:27:57.782" v="57" actId="26606"/>
          <ac:grpSpMkLst>
            <pc:docMk/>
            <pc:sldMk cId="1051649854" sldId="270"/>
            <ac:grpSpMk id="71" creationId="{E7DB8AEE-AAF2-4563-8A58-CB2CC62FAA2B}"/>
          </ac:grpSpMkLst>
        </pc:grpChg>
        <pc:grpChg chg="add del">
          <ac:chgData name="Ron Cox" userId="313a519c-db4a-4375-b0fc-90bb5b267b30" providerId="ADAL" clId="{A1446703-FBCE-4176-B787-9AF805B7F287}" dt="2022-10-20T00:27:57.782" v="57" actId="26606"/>
          <ac:grpSpMkLst>
            <pc:docMk/>
            <pc:sldMk cId="1051649854" sldId="270"/>
            <ac:grpSpMk id="81" creationId="{B1BB42BB-E021-4A0B-8053-AACF1B93FEA9}"/>
          </ac:grpSpMkLst>
        </pc:grpChg>
        <pc:grpChg chg="add">
          <ac:chgData name="Ron Cox" userId="313a519c-db4a-4375-b0fc-90bb5b267b30" providerId="ADAL" clId="{A1446703-FBCE-4176-B787-9AF805B7F287}" dt="2022-10-20T00:27:57.782" v="57" actId="26606"/>
          <ac:grpSpMkLst>
            <pc:docMk/>
            <pc:sldMk cId="1051649854" sldId="270"/>
            <ac:grpSpMk id="99" creationId="{A258A097-6133-4B30-BEEA-8B01FC075C5A}"/>
          </ac:grpSpMkLst>
        </pc:grpChg>
        <pc:grpChg chg="add">
          <ac:chgData name="Ron Cox" userId="313a519c-db4a-4375-b0fc-90bb5b267b30" providerId="ADAL" clId="{A1446703-FBCE-4176-B787-9AF805B7F287}" dt="2022-10-20T00:27:57.782" v="57" actId="26606"/>
          <ac:grpSpMkLst>
            <pc:docMk/>
            <pc:sldMk cId="1051649854" sldId="270"/>
            <ac:grpSpMk id="109" creationId="{5E7E5269-5E04-41C9-9AED-86EE6945E9D4}"/>
          </ac:grpSpMkLst>
        </pc:grpChg>
        <pc:grpChg chg="add">
          <ac:chgData name="Ron Cox" userId="313a519c-db4a-4375-b0fc-90bb5b267b30" providerId="ADAL" clId="{A1446703-FBCE-4176-B787-9AF805B7F287}" dt="2022-10-20T00:27:57.782" v="57" actId="26606"/>
          <ac:grpSpMkLst>
            <pc:docMk/>
            <pc:sldMk cId="1051649854" sldId="270"/>
            <ac:grpSpMk id="113" creationId="{D2110373-A745-4253-8815-AF86BCF8839C}"/>
          </ac:grpSpMkLst>
        </pc:grpChg>
        <pc:picChg chg="add mod">
          <ac:chgData name="Ron Cox" userId="313a519c-db4a-4375-b0fc-90bb5b267b30" providerId="ADAL" clId="{A1446703-FBCE-4176-B787-9AF805B7F287}" dt="2022-10-20T00:27:57.782" v="57" actId="26606"/>
          <ac:picMkLst>
            <pc:docMk/>
            <pc:sldMk cId="1051649854" sldId="270"/>
            <ac:picMk id="5" creationId="{807CC77E-F645-1F47-A013-A54512D20C48}"/>
          </ac:picMkLst>
        </pc:picChg>
        <pc:picChg chg="mod ord">
          <ac:chgData name="Ron Cox" userId="313a519c-db4a-4375-b0fc-90bb5b267b30" providerId="ADAL" clId="{A1446703-FBCE-4176-B787-9AF805B7F287}" dt="2022-10-20T00:27:57.782" v="57" actId="26606"/>
          <ac:picMkLst>
            <pc:docMk/>
            <pc:sldMk cId="1051649854" sldId="270"/>
            <ac:picMk id="6" creationId="{E13171A8-48C7-0CBA-74F7-45554C32DC91}"/>
          </ac:picMkLst>
        </pc:picChg>
      </pc:sldChg>
      <pc:sldChg chg="addSp delSp modSp mod modTransition modNotesTx">
        <pc:chgData name="Ron Cox" userId="313a519c-db4a-4375-b0fc-90bb5b267b30" providerId="ADAL" clId="{A1446703-FBCE-4176-B787-9AF805B7F287}" dt="2022-10-20T17:22:31.702" v="3543" actId="313"/>
        <pc:sldMkLst>
          <pc:docMk/>
          <pc:sldMk cId="3806857041" sldId="271"/>
        </pc:sldMkLst>
        <pc:spChg chg="mod">
          <ac:chgData name="Ron Cox" userId="313a519c-db4a-4375-b0fc-90bb5b267b30" providerId="ADAL" clId="{A1446703-FBCE-4176-B787-9AF805B7F287}" dt="2022-10-20T00:24:25.468" v="35" actId="26606"/>
          <ac:spMkLst>
            <pc:docMk/>
            <pc:sldMk cId="3806857041" sldId="271"/>
            <ac:spMk id="2" creationId="{00000000-0000-0000-0000-000000000000}"/>
          </ac:spMkLst>
        </pc:spChg>
        <pc:spChg chg="mod">
          <ac:chgData name="Ron Cox" userId="313a519c-db4a-4375-b0fc-90bb5b267b30" providerId="ADAL" clId="{A1446703-FBCE-4176-B787-9AF805B7F287}" dt="2022-10-20T00:50:18.557" v="65" actId="20577"/>
          <ac:spMkLst>
            <pc:docMk/>
            <pc:sldMk cId="3806857041" sldId="271"/>
            <ac:spMk id="3" creationId="{00000000-0000-0000-0000-000000000000}"/>
          </ac:spMkLst>
        </pc:spChg>
        <pc:spChg chg="add del">
          <ac:chgData name="Ron Cox" userId="313a519c-db4a-4375-b0fc-90bb5b267b30" providerId="ADAL" clId="{A1446703-FBCE-4176-B787-9AF805B7F287}" dt="2022-10-20T00:24:25.468" v="35" actId="26606"/>
          <ac:spMkLst>
            <pc:docMk/>
            <pc:sldMk cId="3806857041" sldId="271"/>
            <ac:spMk id="68" creationId="{8651CFA9-6065-4243-AC48-858E359780B1}"/>
          </ac:spMkLst>
        </pc:spChg>
        <pc:spChg chg="add del">
          <ac:chgData name="Ron Cox" userId="313a519c-db4a-4375-b0fc-90bb5b267b30" providerId="ADAL" clId="{A1446703-FBCE-4176-B787-9AF805B7F287}" dt="2022-10-20T00:24:25.468" v="35" actId="26606"/>
          <ac:spMkLst>
            <pc:docMk/>
            <pc:sldMk cId="3806857041" sldId="271"/>
            <ac:spMk id="69" creationId="{37962AE0-6A1C-4B76-9D52-10E5E6D7D3BB}"/>
          </ac:spMkLst>
        </pc:spChg>
        <pc:spChg chg="add del">
          <ac:chgData name="Ron Cox" userId="313a519c-db4a-4375-b0fc-90bb5b267b30" providerId="ADAL" clId="{A1446703-FBCE-4176-B787-9AF805B7F287}" dt="2022-10-20T00:24:25.447" v="34" actId="26606"/>
          <ac:spMkLst>
            <pc:docMk/>
            <pc:sldMk cId="3806857041" sldId="271"/>
            <ac:spMk id="78" creationId="{8651CFA9-6065-4243-AC48-858E359780B1}"/>
          </ac:spMkLst>
        </pc:spChg>
        <pc:spChg chg="add del">
          <ac:chgData name="Ron Cox" userId="313a519c-db4a-4375-b0fc-90bb5b267b30" providerId="ADAL" clId="{A1446703-FBCE-4176-B787-9AF805B7F287}" dt="2022-10-20T00:24:25.447" v="34" actId="26606"/>
          <ac:spMkLst>
            <pc:docMk/>
            <pc:sldMk cId="3806857041" sldId="271"/>
            <ac:spMk id="80" creationId="{37962AE0-6A1C-4B76-9D52-10E5E6D7D3BB}"/>
          </ac:spMkLst>
        </pc:spChg>
        <pc:spChg chg="add del">
          <ac:chgData name="Ron Cox" userId="313a519c-db4a-4375-b0fc-90bb5b267b30" providerId="ADAL" clId="{A1446703-FBCE-4176-B787-9AF805B7F287}" dt="2022-10-20T00:27:43.733" v="56" actId="26606"/>
          <ac:spMkLst>
            <pc:docMk/>
            <pc:sldMk cId="3806857041" sldId="271"/>
            <ac:spMk id="103" creationId="{8651CFA9-6065-4243-AC48-858E359780B1}"/>
          </ac:spMkLst>
        </pc:spChg>
        <pc:spChg chg="add del">
          <ac:chgData name="Ron Cox" userId="313a519c-db4a-4375-b0fc-90bb5b267b30" providerId="ADAL" clId="{A1446703-FBCE-4176-B787-9AF805B7F287}" dt="2022-10-20T00:27:43.733" v="56" actId="26606"/>
          <ac:spMkLst>
            <pc:docMk/>
            <pc:sldMk cId="3806857041" sldId="271"/>
            <ac:spMk id="104" creationId="{37962AE0-6A1C-4B76-9D52-10E5E6D7D3BB}"/>
          </ac:spMkLst>
        </pc:spChg>
        <pc:spChg chg="add">
          <ac:chgData name="Ron Cox" userId="313a519c-db4a-4375-b0fc-90bb5b267b30" providerId="ADAL" clId="{A1446703-FBCE-4176-B787-9AF805B7F287}" dt="2022-10-20T00:27:43.733" v="56" actId="26606"/>
          <ac:spMkLst>
            <pc:docMk/>
            <pc:sldMk cId="3806857041" sldId="271"/>
            <ac:spMk id="127" creationId="{8651CFA9-6065-4243-AC48-858E359780B1}"/>
          </ac:spMkLst>
        </pc:spChg>
        <pc:spChg chg="add">
          <ac:chgData name="Ron Cox" userId="313a519c-db4a-4375-b0fc-90bb5b267b30" providerId="ADAL" clId="{A1446703-FBCE-4176-B787-9AF805B7F287}" dt="2022-10-20T00:27:43.733" v="56" actId="26606"/>
          <ac:spMkLst>
            <pc:docMk/>
            <pc:sldMk cId="3806857041" sldId="271"/>
            <ac:spMk id="129" creationId="{37962AE0-6A1C-4B76-9D52-10E5E6D7D3BB}"/>
          </ac:spMkLst>
        </pc:spChg>
        <pc:grpChg chg="add del">
          <ac:chgData name="Ron Cox" userId="313a519c-db4a-4375-b0fc-90bb5b267b30" providerId="ADAL" clId="{A1446703-FBCE-4176-B787-9AF805B7F287}" dt="2022-10-20T00:24:25.468" v="35" actId="26606"/>
          <ac:grpSpMkLst>
            <pc:docMk/>
            <pc:sldMk cId="3806857041" sldId="271"/>
            <ac:grpSpMk id="70" creationId="{9C6A6A21-4C17-4D70-902F-429763934904}"/>
          </ac:grpSpMkLst>
        </pc:grpChg>
        <pc:grpChg chg="add del">
          <ac:chgData name="Ron Cox" userId="313a519c-db4a-4375-b0fc-90bb5b267b30" providerId="ADAL" clId="{A1446703-FBCE-4176-B787-9AF805B7F287}" dt="2022-10-20T00:24:25.468" v="35" actId="26606"/>
          <ac:grpSpMkLst>
            <pc:docMk/>
            <pc:sldMk cId="3806857041" sldId="271"/>
            <ac:grpSpMk id="72" creationId="{741948F9-C525-410D-9F0C-63EA1E0F393C}"/>
          </ac:grpSpMkLst>
        </pc:grpChg>
        <pc:grpChg chg="add del">
          <ac:chgData name="Ron Cox" userId="313a519c-db4a-4375-b0fc-90bb5b267b30" providerId="ADAL" clId="{A1446703-FBCE-4176-B787-9AF805B7F287}" dt="2022-10-20T00:24:25.447" v="34" actId="26606"/>
          <ac:grpSpMkLst>
            <pc:docMk/>
            <pc:sldMk cId="3806857041" sldId="271"/>
            <ac:grpSpMk id="82" creationId="{98ECFD43-CD3A-4C87-83EF-8C84FF9C474B}"/>
          </ac:grpSpMkLst>
        </pc:grpChg>
        <pc:grpChg chg="add del">
          <ac:chgData name="Ron Cox" userId="313a519c-db4a-4375-b0fc-90bb5b267b30" providerId="ADAL" clId="{A1446703-FBCE-4176-B787-9AF805B7F287}" dt="2022-10-20T00:24:25.447" v="34" actId="26606"/>
          <ac:grpSpMkLst>
            <pc:docMk/>
            <pc:sldMk cId="3806857041" sldId="271"/>
            <ac:grpSpMk id="92" creationId="{EB42DC7D-FAB9-4C5B-A80B-98FFA37EC696}"/>
          </ac:grpSpMkLst>
        </pc:grpChg>
        <pc:grpChg chg="add del">
          <ac:chgData name="Ron Cox" userId="313a519c-db4a-4375-b0fc-90bb5b267b30" providerId="ADAL" clId="{A1446703-FBCE-4176-B787-9AF805B7F287}" dt="2022-10-20T00:27:43.733" v="56" actId="26606"/>
          <ac:grpSpMkLst>
            <pc:docMk/>
            <pc:sldMk cId="3806857041" sldId="271"/>
            <ac:grpSpMk id="105" creationId="{B8D3547C-16CE-4DFB-96E1-6EC2D1EB5CB1}"/>
          </ac:grpSpMkLst>
        </pc:grpChg>
        <pc:grpChg chg="add del">
          <ac:chgData name="Ron Cox" userId="313a519c-db4a-4375-b0fc-90bb5b267b30" providerId="ADAL" clId="{A1446703-FBCE-4176-B787-9AF805B7F287}" dt="2022-10-20T00:27:43.733" v="56" actId="26606"/>
          <ac:grpSpMkLst>
            <pc:docMk/>
            <pc:sldMk cId="3806857041" sldId="271"/>
            <ac:grpSpMk id="114" creationId="{599829BE-F488-4D92-813D-001A0AF145D6}"/>
          </ac:grpSpMkLst>
        </pc:grpChg>
        <pc:grpChg chg="add">
          <ac:chgData name="Ron Cox" userId="313a519c-db4a-4375-b0fc-90bb5b267b30" providerId="ADAL" clId="{A1446703-FBCE-4176-B787-9AF805B7F287}" dt="2022-10-20T00:27:43.733" v="56" actId="26606"/>
          <ac:grpSpMkLst>
            <pc:docMk/>
            <pc:sldMk cId="3806857041" sldId="271"/>
            <ac:grpSpMk id="131" creationId="{B8D3547C-16CE-4DFB-96E1-6EC2D1EB5CB1}"/>
          </ac:grpSpMkLst>
        </pc:grpChg>
        <pc:grpChg chg="add">
          <ac:chgData name="Ron Cox" userId="313a519c-db4a-4375-b0fc-90bb5b267b30" providerId="ADAL" clId="{A1446703-FBCE-4176-B787-9AF805B7F287}" dt="2022-10-20T00:27:43.733" v="56" actId="26606"/>
          <ac:grpSpMkLst>
            <pc:docMk/>
            <pc:sldMk cId="3806857041" sldId="271"/>
            <ac:grpSpMk id="141" creationId="{599829BE-F488-4D92-813D-001A0AF145D6}"/>
          </ac:grpSpMkLst>
        </pc:grpChg>
        <pc:picChg chg="add mod">
          <ac:chgData name="Ron Cox" userId="313a519c-db4a-4375-b0fc-90bb5b267b30" providerId="ADAL" clId="{A1446703-FBCE-4176-B787-9AF805B7F287}" dt="2022-10-20T00:24:25.468" v="35" actId="26606"/>
          <ac:picMkLst>
            <pc:docMk/>
            <pc:sldMk cId="3806857041" sldId="271"/>
            <ac:picMk id="5" creationId="{DD938BD2-116D-BB7B-F795-2000582CDAF1}"/>
          </ac:picMkLst>
        </pc:picChg>
        <pc:picChg chg="mod ord">
          <ac:chgData name="Ron Cox" userId="313a519c-db4a-4375-b0fc-90bb5b267b30" providerId="ADAL" clId="{A1446703-FBCE-4176-B787-9AF805B7F287}" dt="2022-10-20T00:24:25.468" v="35" actId="26606"/>
          <ac:picMkLst>
            <pc:docMk/>
            <pc:sldMk cId="3806857041" sldId="271"/>
            <ac:picMk id="6" creationId="{1F1E294E-B5B3-C0CA-6771-CD6F15463243}"/>
          </ac:picMkLst>
        </pc:picChg>
        <pc:picChg chg="add mod ord">
          <ac:chgData name="Ron Cox" userId="313a519c-db4a-4375-b0fc-90bb5b267b30" providerId="ADAL" clId="{A1446703-FBCE-4176-B787-9AF805B7F287}" dt="2022-10-20T00:24:25.468" v="35" actId="26606"/>
          <ac:picMkLst>
            <pc:docMk/>
            <pc:sldMk cId="3806857041" sldId="271"/>
            <ac:picMk id="8" creationId="{DBE8676D-1DBA-B019-24B7-947C194D6811}"/>
          </ac:picMkLst>
        </pc:picChg>
      </pc:sldChg>
      <pc:sldChg chg="addSp delSp modSp mod modTransition modNotesTx">
        <pc:chgData name="Ron Cox" userId="313a519c-db4a-4375-b0fc-90bb5b267b30" providerId="ADAL" clId="{A1446703-FBCE-4176-B787-9AF805B7F287}" dt="2022-10-20T17:38:31.628" v="4736" actId="20577"/>
        <pc:sldMkLst>
          <pc:docMk/>
          <pc:sldMk cId="2553670145" sldId="272"/>
        </pc:sldMkLst>
        <pc:spChg chg="mod">
          <ac:chgData name="Ron Cox" userId="313a519c-db4a-4375-b0fc-90bb5b267b30" providerId="ADAL" clId="{A1446703-FBCE-4176-B787-9AF805B7F287}" dt="2022-10-20T00:25:35.972" v="43" actId="26606"/>
          <ac:spMkLst>
            <pc:docMk/>
            <pc:sldMk cId="2553670145" sldId="272"/>
            <ac:spMk id="2" creationId="{00000000-0000-0000-0000-000000000000}"/>
          </ac:spMkLst>
        </pc:spChg>
        <pc:spChg chg="mod ord">
          <ac:chgData name="Ron Cox" userId="313a519c-db4a-4375-b0fc-90bb5b267b30" providerId="ADAL" clId="{A1446703-FBCE-4176-B787-9AF805B7F287}" dt="2022-10-20T00:25:35.972" v="43" actId="26606"/>
          <ac:spMkLst>
            <pc:docMk/>
            <pc:sldMk cId="2553670145" sldId="272"/>
            <ac:spMk id="3" creationId="{00000000-0000-0000-0000-000000000000}"/>
          </ac:spMkLst>
        </pc:spChg>
        <pc:spChg chg="add del">
          <ac:chgData name="Ron Cox" userId="313a519c-db4a-4375-b0fc-90bb5b267b30" providerId="ADAL" clId="{A1446703-FBCE-4176-B787-9AF805B7F287}" dt="2022-10-20T00:25:35.972" v="43" actId="26606"/>
          <ac:spMkLst>
            <pc:docMk/>
            <pc:sldMk cId="2553670145" sldId="272"/>
            <ac:spMk id="39" creationId="{8651CFA9-6065-4243-AC48-858E359780B1}"/>
          </ac:spMkLst>
        </pc:spChg>
        <pc:spChg chg="add del">
          <ac:chgData name="Ron Cox" userId="313a519c-db4a-4375-b0fc-90bb5b267b30" providerId="ADAL" clId="{A1446703-FBCE-4176-B787-9AF805B7F287}" dt="2022-10-20T00:25:35.972" v="43" actId="26606"/>
          <ac:spMkLst>
            <pc:docMk/>
            <pc:sldMk cId="2553670145" sldId="272"/>
            <ac:spMk id="41" creationId="{37962AE0-6A1C-4B76-9D52-10E5E6D7D3BB}"/>
          </ac:spMkLst>
        </pc:spChg>
        <pc:spChg chg="add del">
          <ac:chgData name="Ron Cox" userId="313a519c-db4a-4375-b0fc-90bb5b267b30" providerId="ADAL" clId="{A1446703-FBCE-4176-B787-9AF805B7F287}" dt="2022-10-20T00:25:35.951" v="42" actId="26606"/>
          <ac:spMkLst>
            <pc:docMk/>
            <pc:sldMk cId="2553670145" sldId="272"/>
            <ac:spMk id="67" creationId="{8651CFA9-6065-4243-AC48-858E359780B1}"/>
          </ac:spMkLst>
        </pc:spChg>
        <pc:spChg chg="add del">
          <ac:chgData name="Ron Cox" userId="313a519c-db4a-4375-b0fc-90bb5b267b30" providerId="ADAL" clId="{A1446703-FBCE-4176-B787-9AF805B7F287}" dt="2022-10-20T00:25:35.951" v="42" actId="26606"/>
          <ac:spMkLst>
            <pc:docMk/>
            <pc:sldMk cId="2553670145" sldId="272"/>
            <ac:spMk id="69" creationId="{37962AE0-6A1C-4B76-9D52-10E5E6D7D3BB}"/>
          </ac:spMkLst>
        </pc:spChg>
        <pc:spChg chg="add">
          <ac:chgData name="Ron Cox" userId="313a519c-db4a-4375-b0fc-90bb5b267b30" providerId="ADAL" clId="{A1446703-FBCE-4176-B787-9AF805B7F287}" dt="2022-10-20T00:25:35.972" v="43" actId="26606"/>
          <ac:spMkLst>
            <pc:docMk/>
            <pc:sldMk cId="2553670145" sldId="272"/>
            <ac:spMk id="92" creationId="{8651CFA9-6065-4243-AC48-858E359780B1}"/>
          </ac:spMkLst>
        </pc:spChg>
        <pc:spChg chg="add">
          <ac:chgData name="Ron Cox" userId="313a519c-db4a-4375-b0fc-90bb5b267b30" providerId="ADAL" clId="{A1446703-FBCE-4176-B787-9AF805B7F287}" dt="2022-10-20T00:25:35.972" v="43" actId="26606"/>
          <ac:spMkLst>
            <pc:docMk/>
            <pc:sldMk cId="2553670145" sldId="272"/>
            <ac:spMk id="93" creationId="{FBFC6891-CBA5-427E-98AC-BF56BB033089}"/>
          </ac:spMkLst>
        </pc:spChg>
        <pc:grpChg chg="add del">
          <ac:chgData name="Ron Cox" userId="313a519c-db4a-4375-b0fc-90bb5b267b30" providerId="ADAL" clId="{A1446703-FBCE-4176-B787-9AF805B7F287}" dt="2022-10-20T00:25:35.972" v="43" actId="26606"/>
          <ac:grpSpMkLst>
            <pc:docMk/>
            <pc:sldMk cId="2553670145" sldId="272"/>
            <ac:grpSpMk id="43" creationId="{9C6A6A21-4C17-4D70-902F-429763934904}"/>
          </ac:grpSpMkLst>
        </pc:grpChg>
        <pc:grpChg chg="add del">
          <ac:chgData name="Ron Cox" userId="313a519c-db4a-4375-b0fc-90bb5b267b30" providerId="ADAL" clId="{A1446703-FBCE-4176-B787-9AF805B7F287}" dt="2022-10-20T00:25:35.972" v="43" actId="26606"/>
          <ac:grpSpMkLst>
            <pc:docMk/>
            <pc:sldMk cId="2553670145" sldId="272"/>
            <ac:grpSpMk id="53" creationId="{741948F9-C525-410D-9F0C-63EA1E0F393C}"/>
          </ac:grpSpMkLst>
        </pc:grpChg>
        <pc:grpChg chg="add del">
          <ac:chgData name="Ron Cox" userId="313a519c-db4a-4375-b0fc-90bb5b267b30" providerId="ADAL" clId="{A1446703-FBCE-4176-B787-9AF805B7F287}" dt="2022-10-20T00:25:35.951" v="42" actId="26606"/>
          <ac:grpSpMkLst>
            <pc:docMk/>
            <pc:sldMk cId="2553670145" sldId="272"/>
            <ac:grpSpMk id="71" creationId="{B8D3547C-16CE-4DFB-96E1-6EC2D1EB5CB1}"/>
          </ac:grpSpMkLst>
        </pc:grpChg>
        <pc:grpChg chg="add">
          <ac:chgData name="Ron Cox" userId="313a519c-db4a-4375-b0fc-90bb5b267b30" providerId="ADAL" clId="{A1446703-FBCE-4176-B787-9AF805B7F287}" dt="2022-10-20T00:25:35.972" v="43" actId="26606"/>
          <ac:grpSpMkLst>
            <pc:docMk/>
            <pc:sldMk cId="2553670145" sldId="272"/>
            <ac:grpSpMk id="80" creationId="{0F15A278-75DB-4976-9447-657D050C9A97}"/>
          </ac:grpSpMkLst>
        </pc:grpChg>
        <pc:grpChg chg="add del">
          <ac:chgData name="Ron Cox" userId="313a519c-db4a-4375-b0fc-90bb5b267b30" providerId="ADAL" clId="{A1446703-FBCE-4176-B787-9AF805B7F287}" dt="2022-10-20T00:25:35.951" v="42" actId="26606"/>
          <ac:grpSpMkLst>
            <pc:docMk/>
            <pc:sldMk cId="2553670145" sldId="272"/>
            <ac:grpSpMk id="81" creationId="{599829BE-F488-4D92-813D-001A0AF145D6}"/>
          </ac:grpSpMkLst>
        </pc:grpChg>
        <pc:grpChg chg="add">
          <ac:chgData name="Ron Cox" userId="313a519c-db4a-4375-b0fc-90bb5b267b30" providerId="ADAL" clId="{A1446703-FBCE-4176-B787-9AF805B7F287}" dt="2022-10-20T00:25:35.972" v="43" actId="26606"/>
          <ac:grpSpMkLst>
            <pc:docMk/>
            <pc:sldMk cId="2553670145" sldId="272"/>
            <ac:grpSpMk id="94" creationId="{F540C3AE-0ACF-4B2C-8413-9950A04A34AE}"/>
          </ac:grpSpMkLst>
        </pc:grpChg>
        <pc:picChg chg="add mod">
          <ac:chgData name="Ron Cox" userId="313a519c-db4a-4375-b0fc-90bb5b267b30" providerId="ADAL" clId="{A1446703-FBCE-4176-B787-9AF805B7F287}" dt="2022-10-20T00:25:35.972" v="43" actId="26606"/>
          <ac:picMkLst>
            <pc:docMk/>
            <pc:sldMk cId="2553670145" sldId="272"/>
            <ac:picMk id="5" creationId="{A9C5D8AD-4B09-449F-E140-8EF5181605AC}"/>
          </ac:picMkLst>
        </pc:picChg>
        <pc:picChg chg="mod ord">
          <ac:chgData name="Ron Cox" userId="313a519c-db4a-4375-b0fc-90bb5b267b30" providerId="ADAL" clId="{A1446703-FBCE-4176-B787-9AF805B7F287}" dt="2022-10-20T00:25:35.972" v="43" actId="26606"/>
          <ac:picMkLst>
            <pc:docMk/>
            <pc:sldMk cId="2553670145" sldId="272"/>
            <ac:picMk id="6" creationId="{9D3B1FE0-5A33-50E8-92E6-71D0CBFF1E2F}"/>
          </ac:picMkLst>
        </pc:picChg>
        <pc:picChg chg="add mod">
          <ac:chgData name="Ron Cox" userId="313a519c-db4a-4375-b0fc-90bb5b267b30" providerId="ADAL" clId="{A1446703-FBCE-4176-B787-9AF805B7F287}" dt="2022-10-20T00:25:35.972" v="43" actId="26606"/>
          <ac:picMkLst>
            <pc:docMk/>
            <pc:sldMk cId="2553670145" sldId="272"/>
            <ac:picMk id="8" creationId="{0FF01666-AFE1-7655-A450-21D3DC67E11E}"/>
          </ac:picMkLst>
        </pc:picChg>
      </pc:sldChg>
      <pc:sldChg chg="addSp delSp modSp mod modTransition modNotesTx">
        <pc:chgData name="Ron Cox" userId="313a519c-db4a-4375-b0fc-90bb5b267b30" providerId="ADAL" clId="{A1446703-FBCE-4176-B787-9AF805B7F287}" dt="2022-10-20T17:46:05.030" v="5387" actId="5793"/>
        <pc:sldMkLst>
          <pc:docMk/>
          <pc:sldMk cId="3760350763" sldId="273"/>
        </pc:sldMkLst>
        <pc:spChg chg="mod">
          <ac:chgData name="Ron Cox" userId="313a519c-db4a-4375-b0fc-90bb5b267b30" providerId="ADAL" clId="{A1446703-FBCE-4176-B787-9AF805B7F287}" dt="2022-10-20T00:26:46.608" v="51" actId="26606"/>
          <ac:spMkLst>
            <pc:docMk/>
            <pc:sldMk cId="3760350763" sldId="273"/>
            <ac:spMk id="2" creationId="{00000000-0000-0000-0000-000000000000}"/>
          </ac:spMkLst>
        </pc:spChg>
        <pc:spChg chg="mod ord">
          <ac:chgData name="Ron Cox" userId="313a519c-db4a-4375-b0fc-90bb5b267b30" providerId="ADAL" clId="{A1446703-FBCE-4176-B787-9AF805B7F287}" dt="2022-10-20T00:26:46.608" v="51" actId="26606"/>
          <ac:spMkLst>
            <pc:docMk/>
            <pc:sldMk cId="3760350763" sldId="273"/>
            <ac:spMk id="3" creationId="{00000000-0000-0000-0000-000000000000}"/>
          </ac:spMkLst>
        </pc:spChg>
        <pc:spChg chg="add del">
          <ac:chgData name="Ron Cox" userId="313a519c-db4a-4375-b0fc-90bb5b267b30" providerId="ADAL" clId="{A1446703-FBCE-4176-B787-9AF805B7F287}" dt="2022-10-20T00:26:46.608" v="51" actId="26606"/>
          <ac:spMkLst>
            <pc:docMk/>
            <pc:sldMk cId="3760350763" sldId="273"/>
            <ac:spMk id="39" creationId="{8651CFA9-6065-4243-AC48-858E359780B1}"/>
          </ac:spMkLst>
        </pc:spChg>
        <pc:spChg chg="add del">
          <ac:chgData name="Ron Cox" userId="313a519c-db4a-4375-b0fc-90bb5b267b30" providerId="ADAL" clId="{A1446703-FBCE-4176-B787-9AF805B7F287}" dt="2022-10-20T00:26:46.608" v="51" actId="26606"/>
          <ac:spMkLst>
            <pc:docMk/>
            <pc:sldMk cId="3760350763" sldId="273"/>
            <ac:spMk id="41" creationId="{FBFC6891-CBA5-427E-98AC-BF56BB033089}"/>
          </ac:spMkLst>
        </pc:spChg>
        <pc:spChg chg="add del">
          <ac:chgData name="Ron Cox" userId="313a519c-db4a-4375-b0fc-90bb5b267b30" providerId="ADAL" clId="{A1446703-FBCE-4176-B787-9AF805B7F287}" dt="2022-10-20T00:26:32.021" v="48" actId="26606"/>
          <ac:spMkLst>
            <pc:docMk/>
            <pc:sldMk cId="3760350763" sldId="273"/>
            <ac:spMk id="68" creationId="{8651CFA9-6065-4243-AC48-858E359780B1}"/>
          </ac:spMkLst>
        </pc:spChg>
        <pc:spChg chg="add del">
          <ac:chgData name="Ron Cox" userId="313a519c-db4a-4375-b0fc-90bb5b267b30" providerId="ADAL" clId="{A1446703-FBCE-4176-B787-9AF805B7F287}" dt="2022-10-20T00:26:32.021" v="48" actId="26606"/>
          <ac:spMkLst>
            <pc:docMk/>
            <pc:sldMk cId="3760350763" sldId="273"/>
            <ac:spMk id="70" creationId="{FBFC6891-CBA5-427E-98AC-BF56BB033089}"/>
          </ac:spMkLst>
        </pc:spChg>
        <pc:spChg chg="add del">
          <ac:chgData name="Ron Cox" userId="313a519c-db4a-4375-b0fc-90bb5b267b30" providerId="ADAL" clId="{A1446703-FBCE-4176-B787-9AF805B7F287}" dt="2022-10-20T00:26:46.590" v="50" actId="26606"/>
          <ac:spMkLst>
            <pc:docMk/>
            <pc:sldMk cId="3760350763" sldId="273"/>
            <ac:spMk id="93" creationId="{8651CFA9-6065-4243-AC48-858E359780B1}"/>
          </ac:spMkLst>
        </pc:spChg>
        <pc:spChg chg="add del">
          <ac:chgData name="Ron Cox" userId="313a519c-db4a-4375-b0fc-90bb5b267b30" providerId="ADAL" clId="{A1446703-FBCE-4176-B787-9AF805B7F287}" dt="2022-10-20T00:26:46.590" v="50" actId="26606"/>
          <ac:spMkLst>
            <pc:docMk/>
            <pc:sldMk cId="3760350763" sldId="273"/>
            <ac:spMk id="94" creationId="{FBFC6891-CBA5-427E-98AC-BF56BB033089}"/>
          </ac:spMkLst>
        </pc:spChg>
        <pc:spChg chg="add">
          <ac:chgData name="Ron Cox" userId="313a519c-db4a-4375-b0fc-90bb5b267b30" providerId="ADAL" clId="{A1446703-FBCE-4176-B787-9AF805B7F287}" dt="2022-10-20T00:26:46.608" v="51" actId="26606"/>
          <ac:spMkLst>
            <pc:docMk/>
            <pc:sldMk cId="3760350763" sldId="273"/>
            <ac:spMk id="114" creationId="{8651CFA9-6065-4243-AC48-858E359780B1}"/>
          </ac:spMkLst>
        </pc:spChg>
        <pc:spChg chg="add">
          <ac:chgData name="Ron Cox" userId="313a519c-db4a-4375-b0fc-90bb5b267b30" providerId="ADAL" clId="{A1446703-FBCE-4176-B787-9AF805B7F287}" dt="2022-10-20T00:26:46.608" v="51" actId="26606"/>
          <ac:spMkLst>
            <pc:docMk/>
            <pc:sldMk cId="3760350763" sldId="273"/>
            <ac:spMk id="115" creationId="{37962AE0-6A1C-4B76-9D52-10E5E6D7D3BB}"/>
          </ac:spMkLst>
        </pc:spChg>
        <pc:grpChg chg="add del">
          <ac:chgData name="Ron Cox" userId="313a519c-db4a-4375-b0fc-90bb5b267b30" providerId="ADAL" clId="{A1446703-FBCE-4176-B787-9AF805B7F287}" dt="2022-10-20T00:26:46.608" v="51" actId="26606"/>
          <ac:grpSpMkLst>
            <pc:docMk/>
            <pc:sldMk cId="3760350763" sldId="273"/>
            <ac:grpSpMk id="43" creationId="{D817ADB7-00E6-482F-BD8B-6813268266F1}"/>
          </ac:grpSpMkLst>
        </pc:grpChg>
        <pc:grpChg chg="add del">
          <ac:chgData name="Ron Cox" userId="313a519c-db4a-4375-b0fc-90bb5b267b30" providerId="ADAL" clId="{A1446703-FBCE-4176-B787-9AF805B7F287}" dt="2022-10-20T00:26:46.608" v="51" actId="26606"/>
          <ac:grpSpMkLst>
            <pc:docMk/>
            <pc:sldMk cId="3760350763" sldId="273"/>
            <ac:grpSpMk id="55" creationId="{96BED12B-FE5D-4876-810D-5579D6E85AFA}"/>
          </ac:grpSpMkLst>
        </pc:grpChg>
        <pc:grpChg chg="add del">
          <ac:chgData name="Ron Cox" userId="313a519c-db4a-4375-b0fc-90bb5b267b30" providerId="ADAL" clId="{A1446703-FBCE-4176-B787-9AF805B7F287}" dt="2022-10-20T00:26:32.021" v="48" actId="26606"/>
          <ac:grpSpMkLst>
            <pc:docMk/>
            <pc:sldMk cId="3760350763" sldId="273"/>
            <ac:grpSpMk id="72" creationId="{555A4878-58A8-466B-9CBB-D9C7B73A2381}"/>
          </ac:grpSpMkLst>
        </pc:grpChg>
        <pc:grpChg chg="add del">
          <ac:chgData name="Ron Cox" userId="313a519c-db4a-4375-b0fc-90bb5b267b30" providerId="ADAL" clId="{A1446703-FBCE-4176-B787-9AF805B7F287}" dt="2022-10-20T00:26:32.021" v="48" actId="26606"/>
          <ac:grpSpMkLst>
            <pc:docMk/>
            <pc:sldMk cId="3760350763" sldId="273"/>
            <ac:grpSpMk id="81" creationId="{D54E906B-A561-4AF4-8778-C71C4014C7F9}"/>
          </ac:grpSpMkLst>
        </pc:grpChg>
        <pc:grpChg chg="add">
          <ac:chgData name="Ron Cox" userId="313a519c-db4a-4375-b0fc-90bb5b267b30" providerId="ADAL" clId="{A1446703-FBCE-4176-B787-9AF805B7F287}" dt="2022-10-20T00:26:46.608" v="51" actId="26606"/>
          <ac:grpSpMkLst>
            <pc:docMk/>
            <pc:sldMk cId="3760350763" sldId="273"/>
            <ac:grpSpMk id="82" creationId="{B1BB42BB-E021-4A0B-8053-AACF1B93FEA9}"/>
          </ac:grpSpMkLst>
        </pc:grpChg>
        <pc:grpChg chg="add del">
          <ac:chgData name="Ron Cox" userId="313a519c-db4a-4375-b0fc-90bb5b267b30" providerId="ADAL" clId="{A1446703-FBCE-4176-B787-9AF805B7F287}" dt="2022-10-20T00:26:46.590" v="50" actId="26606"/>
          <ac:grpSpMkLst>
            <pc:docMk/>
            <pc:sldMk cId="3760350763" sldId="273"/>
            <ac:grpSpMk id="95" creationId="{3B9F081D-92E8-4810-AD27-13CEB7190442}"/>
          </ac:grpSpMkLst>
        </pc:grpChg>
        <pc:grpChg chg="add del">
          <ac:chgData name="Ron Cox" userId="313a519c-db4a-4375-b0fc-90bb5b267b30" providerId="ADAL" clId="{A1446703-FBCE-4176-B787-9AF805B7F287}" dt="2022-10-20T00:26:46.590" v="50" actId="26606"/>
          <ac:grpSpMkLst>
            <pc:docMk/>
            <pc:sldMk cId="3760350763" sldId="273"/>
            <ac:grpSpMk id="103" creationId="{23140619-2973-4207-A279-EC4B94063AA3}"/>
          </ac:grpSpMkLst>
        </pc:grpChg>
        <pc:grpChg chg="add">
          <ac:chgData name="Ron Cox" userId="313a519c-db4a-4375-b0fc-90bb5b267b30" providerId="ADAL" clId="{A1446703-FBCE-4176-B787-9AF805B7F287}" dt="2022-10-20T00:26:46.608" v="51" actId="26606"/>
          <ac:grpSpMkLst>
            <pc:docMk/>
            <pc:sldMk cId="3760350763" sldId="273"/>
            <ac:grpSpMk id="116" creationId="{E7DB8AEE-AAF2-4563-8A58-CB2CC62FAA2B}"/>
          </ac:grpSpMkLst>
        </pc:grpChg>
        <pc:picChg chg="add mod ord">
          <ac:chgData name="Ron Cox" userId="313a519c-db4a-4375-b0fc-90bb5b267b30" providerId="ADAL" clId="{A1446703-FBCE-4176-B787-9AF805B7F287}" dt="2022-10-20T00:26:46.608" v="51" actId="26606"/>
          <ac:picMkLst>
            <pc:docMk/>
            <pc:sldMk cId="3760350763" sldId="273"/>
            <ac:picMk id="5" creationId="{9ED58718-6A36-1666-86AC-FF9014965DB6}"/>
          </ac:picMkLst>
        </pc:picChg>
        <pc:picChg chg="mod ord">
          <ac:chgData name="Ron Cox" userId="313a519c-db4a-4375-b0fc-90bb5b267b30" providerId="ADAL" clId="{A1446703-FBCE-4176-B787-9AF805B7F287}" dt="2022-10-20T00:26:46.608" v="51" actId="26606"/>
          <ac:picMkLst>
            <pc:docMk/>
            <pc:sldMk cId="3760350763" sldId="273"/>
            <ac:picMk id="6" creationId="{77B06E27-079B-F8F8-BF19-E7A9F46C9500}"/>
          </ac:picMkLst>
        </pc:picChg>
      </pc:sldChg>
      <pc:sldChg chg="modTransition">
        <pc:chgData name="Ron Cox" userId="313a519c-db4a-4375-b0fc-90bb5b267b30" providerId="ADAL" clId="{A1446703-FBCE-4176-B787-9AF805B7F287}" dt="2022-10-20T16:32:54.473" v="103"/>
        <pc:sldMkLst>
          <pc:docMk/>
          <pc:sldMk cId="1200318678" sldId="274"/>
        </pc:sldMkLst>
      </pc:sldChg>
      <pc:sldChg chg="addSp delSp modSp mod modTransition modNotesTx">
        <pc:chgData name="Ron Cox" userId="313a519c-db4a-4375-b0fc-90bb5b267b30" providerId="ADAL" clId="{A1446703-FBCE-4176-B787-9AF805B7F287}" dt="2022-10-20T18:05:55.603" v="5636"/>
        <pc:sldMkLst>
          <pc:docMk/>
          <pc:sldMk cId="2342331495" sldId="275"/>
        </pc:sldMkLst>
        <pc:spChg chg="del">
          <ac:chgData name="Ron Cox" userId="313a519c-db4a-4375-b0fc-90bb5b267b30" providerId="ADAL" clId="{A1446703-FBCE-4176-B787-9AF805B7F287}" dt="2022-10-20T00:30:49.368" v="58"/>
          <ac:spMkLst>
            <pc:docMk/>
            <pc:sldMk cId="2342331495" sldId="275"/>
            <ac:spMk id="3" creationId="{35283F04-1EC0-8F56-0F2B-CB0EE6735EB0}"/>
          </ac:spMkLst>
        </pc:spChg>
        <pc:graphicFrameChg chg="add mod">
          <ac:chgData name="Ron Cox" userId="313a519c-db4a-4375-b0fc-90bb5b267b30" providerId="ADAL" clId="{A1446703-FBCE-4176-B787-9AF805B7F287}" dt="2022-10-20T00:32:32.314" v="60" actId="14100"/>
          <ac:graphicFrameMkLst>
            <pc:docMk/>
            <pc:sldMk cId="2342331495" sldId="275"/>
            <ac:graphicFrameMk id="4" creationId="{A7DBDF20-7BF0-544B-6F4B-4457B07A399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256BD2-C3D9-49BE-8211-F3F7852C0CC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D133BC8-FA94-4DD3-86A9-763295FCB123}">
      <dgm:prSet/>
      <dgm:spPr/>
      <dgm:t>
        <a:bodyPr/>
        <a:lstStyle/>
        <a:p>
          <a:r>
            <a:rPr lang="en-US"/>
            <a:t>Experience</a:t>
          </a:r>
        </a:p>
      </dgm:t>
    </dgm:pt>
    <dgm:pt modelId="{56A69055-4831-4080-AE5E-E810EF3EF5E3}" type="parTrans" cxnId="{700AA166-531D-4C40-B6D6-8FAB32F5FF99}">
      <dgm:prSet/>
      <dgm:spPr/>
      <dgm:t>
        <a:bodyPr/>
        <a:lstStyle/>
        <a:p>
          <a:endParaRPr lang="en-US"/>
        </a:p>
      </dgm:t>
    </dgm:pt>
    <dgm:pt modelId="{D781E8BB-1EB8-4FEC-A117-AD3DFB2FAAD6}" type="sibTrans" cxnId="{700AA166-531D-4C40-B6D6-8FAB32F5FF99}">
      <dgm:prSet/>
      <dgm:spPr/>
      <dgm:t>
        <a:bodyPr/>
        <a:lstStyle/>
        <a:p>
          <a:endParaRPr lang="en-US"/>
        </a:p>
      </dgm:t>
    </dgm:pt>
    <dgm:pt modelId="{32E6F73E-4A2C-461D-BB54-F358FF82B8A6}">
      <dgm:prSet/>
      <dgm:spPr/>
      <dgm:t>
        <a:bodyPr/>
        <a:lstStyle/>
        <a:p>
          <a:r>
            <a:rPr lang="en-US"/>
            <a:t>Retired Army Signal Officer</a:t>
          </a:r>
        </a:p>
      </dgm:t>
    </dgm:pt>
    <dgm:pt modelId="{6BD96FFB-BBFD-4246-866B-E78C88577A2D}" type="parTrans" cxnId="{18E76D94-1332-43B8-AA93-42CC2082C97D}">
      <dgm:prSet/>
      <dgm:spPr/>
      <dgm:t>
        <a:bodyPr/>
        <a:lstStyle/>
        <a:p>
          <a:endParaRPr lang="en-US"/>
        </a:p>
      </dgm:t>
    </dgm:pt>
    <dgm:pt modelId="{391070DA-980A-454B-890D-FB53AB6451AF}" type="sibTrans" cxnId="{18E76D94-1332-43B8-AA93-42CC2082C97D}">
      <dgm:prSet/>
      <dgm:spPr/>
      <dgm:t>
        <a:bodyPr/>
        <a:lstStyle/>
        <a:p>
          <a:endParaRPr lang="en-US"/>
        </a:p>
      </dgm:t>
    </dgm:pt>
    <dgm:pt modelId="{EB13924B-2546-47AE-9F05-D62E323F560A}">
      <dgm:prSet/>
      <dgm:spPr/>
      <dgm:t>
        <a:bodyPr/>
        <a:lstStyle/>
        <a:p>
          <a:r>
            <a:rPr lang="en-US"/>
            <a:t>Former Microsoft ITSM Consultant</a:t>
          </a:r>
        </a:p>
      </dgm:t>
    </dgm:pt>
    <dgm:pt modelId="{EA184B84-79A3-4135-8462-6680E6A7AD1F}" type="parTrans" cxnId="{7951B24A-6D1B-4E33-8A97-01843E371E83}">
      <dgm:prSet/>
      <dgm:spPr/>
      <dgm:t>
        <a:bodyPr/>
        <a:lstStyle/>
        <a:p>
          <a:endParaRPr lang="en-US"/>
        </a:p>
      </dgm:t>
    </dgm:pt>
    <dgm:pt modelId="{E86A8140-BA73-4008-9518-37A1AD0F7250}" type="sibTrans" cxnId="{7951B24A-6D1B-4E33-8A97-01843E371E83}">
      <dgm:prSet/>
      <dgm:spPr/>
      <dgm:t>
        <a:bodyPr/>
        <a:lstStyle/>
        <a:p>
          <a:endParaRPr lang="en-US"/>
        </a:p>
      </dgm:t>
    </dgm:pt>
    <dgm:pt modelId="{B789C2F1-68D6-4F9F-8147-20E4AF91C91D}">
      <dgm:prSet/>
      <dgm:spPr/>
      <dgm:t>
        <a:bodyPr/>
        <a:lstStyle/>
        <a:p>
          <a:r>
            <a:rPr lang="en-US"/>
            <a:t>Education</a:t>
          </a:r>
        </a:p>
      </dgm:t>
    </dgm:pt>
    <dgm:pt modelId="{AE28870F-22C7-4BF5-AF0A-9259C40DAB7E}" type="parTrans" cxnId="{CBD3CDCF-53AF-4FC5-A3A4-E39D7A3E5022}">
      <dgm:prSet/>
      <dgm:spPr/>
      <dgm:t>
        <a:bodyPr/>
        <a:lstStyle/>
        <a:p>
          <a:endParaRPr lang="en-US"/>
        </a:p>
      </dgm:t>
    </dgm:pt>
    <dgm:pt modelId="{E946169E-94F1-49A2-8E9B-6A6F4406B204}" type="sibTrans" cxnId="{CBD3CDCF-53AF-4FC5-A3A4-E39D7A3E5022}">
      <dgm:prSet/>
      <dgm:spPr/>
      <dgm:t>
        <a:bodyPr/>
        <a:lstStyle/>
        <a:p>
          <a:endParaRPr lang="en-US"/>
        </a:p>
      </dgm:t>
    </dgm:pt>
    <dgm:pt modelId="{3D8E12C9-EC9A-4630-A368-CB8FCAF03CF4}">
      <dgm:prSet/>
      <dgm:spPr/>
      <dgm:t>
        <a:bodyPr/>
        <a:lstStyle/>
        <a:p>
          <a:r>
            <a:rPr lang="en-US"/>
            <a:t>MSCS , Colorado Technical University</a:t>
          </a:r>
        </a:p>
      </dgm:t>
    </dgm:pt>
    <dgm:pt modelId="{2964ADE3-866C-483E-8D7B-B12D0FCA9DE5}" type="parTrans" cxnId="{82C100E6-5ACF-4CF0-BD50-B20ACFC64071}">
      <dgm:prSet/>
      <dgm:spPr/>
      <dgm:t>
        <a:bodyPr/>
        <a:lstStyle/>
        <a:p>
          <a:endParaRPr lang="en-US"/>
        </a:p>
      </dgm:t>
    </dgm:pt>
    <dgm:pt modelId="{47C5D8EC-84D1-491E-85D7-8E9EAE67056B}" type="sibTrans" cxnId="{82C100E6-5ACF-4CF0-BD50-B20ACFC64071}">
      <dgm:prSet/>
      <dgm:spPr/>
      <dgm:t>
        <a:bodyPr/>
        <a:lstStyle/>
        <a:p>
          <a:endParaRPr lang="en-US"/>
        </a:p>
      </dgm:t>
    </dgm:pt>
    <dgm:pt modelId="{33C96542-2F12-422B-84A5-1BFD40C5D7D4}">
      <dgm:prSet/>
      <dgm:spPr/>
      <dgm:t>
        <a:bodyPr/>
        <a:lstStyle/>
        <a:p>
          <a:r>
            <a:rPr lang="en-US"/>
            <a:t>BA Sociology, University of New Mexico</a:t>
          </a:r>
        </a:p>
      </dgm:t>
    </dgm:pt>
    <dgm:pt modelId="{87291887-5F30-45AE-B3DE-DF520A230C86}" type="parTrans" cxnId="{E79CF84C-A16B-4073-8492-AAA86E40BF5D}">
      <dgm:prSet/>
      <dgm:spPr/>
      <dgm:t>
        <a:bodyPr/>
        <a:lstStyle/>
        <a:p>
          <a:endParaRPr lang="en-US"/>
        </a:p>
      </dgm:t>
    </dgm:pt>
    <dgm:pt modelId="{4E0FC302-6289-4E96-9DBC-6F24157CA638}" type="sibTrans" cxnId="{E79CF84C-A16B-4073-8492-AAA86E40BF5D}">
      <dgm:prSet/>
      <dgm:spPr/>
      <dgm:t>
        <a:bodyPr/>
        <a:lstStyle/>
        <a:p>
          <a:endParaRPr lang="en-US"/>
        </a:p>
      </dgm:t>
    </dgm:pt>
    <dgm:pt modelId="{51D95648-6222-496A-AF20-FAE9A0A457C9}">
      <dgm:prSet/>
      <dgm:spPr/>
      <dgm:t>
        <a:bodyPr/>
        <a:lstStyle/>
        <a:p>
          <a:r>
            <a:rPr lang="en-US"/>
            <a:t>Korean Linguist, Defense Language Institute</a:t>
          </a:r>
        </a:p>
      </dgm:t>
    </dgm:pt>
    <dgm:pt modelId="{32356C6B-C729-46B4-9C66-17023D06099D}" type="parTrans" cxnId="{40A242FD-8F5D-44BF-AD03-22A59E5EF00F}">
      <dgm:prSet/>
      <dgm:spPr/>
      <dgm:t>
        <a:bodyPr/>
        <a:lstStyle/>
        <a:p>
          <a:endParaRPr lang="en-US"/>
        </a:p>
      </dgm:t>
    </dgm:pt>
    <dgm:pt modelId="{A696F2D3-34BD-4500-95D0-51645F9F36A2}" type="sibTrans" cxnId="{40A242FD-8F5D-44BF-AD03-22A59E5EF00F}">
      <dgm:prSet/>
      <dgm:spPr/>
      <dgm:t>
        <a:bodyPr/>
        <a:lstStyle/>
        <a:p>
          <a:endParaRPr lang="en-US"/>
        </a:p>
      </dgm:t>
    </dgm:pt>
    <dgm:pt modelId="{63C8AA9E-D6C2-4432-B7F2-856F1F4036F5}">
      <dgm:prSet/>
      <dgm:spPr/>
      <dgm:t>
        <a:bodyPr/>
        <a:lstStyle/>
        <a:p>
          <a:r>
            <a:rPr lang="en-US"/>
            <a:t>Certifications</a:t>
          </a:r>
        </a:p>
      </dgm:t>
    </dgm:pt>
    <dgm:pt modelId="{2468C6C6-B4B5-42E0-9CDC-733A8FC46E98}" type="parTrans" cxnId="{7ED08BD2-0453-4B9F-A37D-E5B53FE66A7A}">
      <dgm:prSet/>
      <dgm:spPr/>
      <dgm:t>
        <a:bodyPr/>
        <a:lstStyle/>
        <a:p>
          <a:endParaRPr lang="en-US"/>
        </a:p>
      </dgm:t>
    </dgm:pt>
    <dgm:pt modelId="{E825753D-455A-4E69-B969-0C2B0ED77CE7}" type="sibTrans" cxnId="{7ED08BD2-0453-4B9F-A37D-E5B53FE66A7A}">
      <dgm:prSet/>
      <dgm:spPr/>
      <dgm:t>
        <a:bodyPr/>
        <a:lstStyle/>
        <a:p>
          <a:endParaRPr lang="en-US"/>
        </a:p>
      </dgm:t>
    </dgm:pt>
    <dgm:pt modelId="{19336562-D994-43C3-A5B4-1C7A27C50B1B}">
      <dgm:prSet/>
      <dgm:spPr/>
      <dgm:t>
        <a:bodyPr/>
        <a:lstStyle/>
        <a:p>
          <a:r>
            <a:rPr lang="en-US"/>
            <a:t>ITIL v3 Expert</a:t>
          </a:r>
        </a:p>
      </dgm:t>
    </dgm:pt>
    <dgm:pt modelId="{C7F99696-04C0-4ECD-B77F-F57CDFB9A7F8}" type="parTrans" cxnId="{9397B7FC-0390-41D1-A836-29CF3FA5A13A}">
      <dgm:prSet/>
      <dgm:spPr/>
      <dgm:t>
        <a:bodyPr/>
        <a:lstStyle/>
        <a:p>
          <a:endParaRPr lang="en-US"/>
        </a:p>
      </dgm:t>
    </dgm:pt>
    <dgm:pt modelId="{D7DED083-7FE8-4D7D-A711-1AB6F8FEBA0B}" type="sibTrans" cxnId="{9397B7FC-0390-41D1-A836-29CF3FA5A13A}">
      <dgm:prSet/>
      <dgm:spPr/>
      <dgm:t>
        <a:bodyPr/>
        <a:lstStyle/>
        <a:p>
          <a:endParaRPr lang="en-US"/>
        </a:p>
      </dgm:t>
    </dgm:pt>
    <dgm:pt modelId="{42C50C50-D746-47D1-9B79-604EE7176434}">
      <dgm:prSet/>
      <dgm:spPr/>
      <dgm:t>
        <a:bodyPr/>
        <a:lstStyle/>
        <a:p>
          <a:r>
            <a:rPr lang="en-US"/>
            <a:t>Certified Knowledge Manager</a:t>
          </a:r>
        </a:p>
      </dgm:t>
    </dgm:pt>
    <dgm:pt modelId="{6F94C96F-456F-47EA-834C-5A0AC894C71A}" type="parTrans" cxnId="{D3184A71-E3DE-40F8-8108-C79BA63C25D1}">
      <dgm:prSet/>
      <dgm:spPr/>
      <dgm:t>
        <a:bodyPr/>
        <a:lstStyle/>
        <a:p>
          <a:endParaRPr lang="en-US"/>
        </a:p>
      </dgm:t>
    </dgm:pt>
    <dgm:pt modelId="{A99C6630-5968-41B8-9E49-44A4DD555FB0}" type="sibTrans" cxnId="{D3184A71-E3DE-40F8-8108-C79BA63C25D1}">
      <dgm:prSet/>
      <dgm:spPr/>
      <dgm:t>
        <a:bodyPr/>
        <a:lstStyle/>
        <a:p>
          <a:endParaRPr lang="en-US"/>
        </a:p>
      </dgm:t>
    </dgm:pt>
    <dgm:pt modelId="{0E082F48-5E0E-4415-9A8A-75F1115EE0E7}" type="pres">
      <dgm:prSet presAssocID="{1D256BD2-C3D9-49BE-8211-F3F7852C0CC6}" presName="linear" presStyleCnt="0">
        <dgm:presLayoutVars>
          <dgm:animLvl val="lvl"/>
          <dgm:resizeHandles val="exact"/>
        </dgm:presLayoutVars>
      </dgm:prSet>
      <dgm:spPr/>
    </dgm:pt>
    <dgm:pt modelId="{A0A7B3A0-BD15-4F89-AB23-508DFF10DEB2}" type="pres">
      <dgm:prSet presAssocID="{4D133BC8-FA94-4DD3-86A9-763295FCB123}" presName="parentText" presStyleLbl="node1" presStyleIdx="0" presStyleCnt="3">
        <dgm:presLayoutVars>
          <dgm:chMax val="0"/>
          <dgm:bulletEnabled val="1"/>
        </dgm:presLayoutVars>
      </dgm:prSet>
      <dgm:spPr/>
    </dgm:pt>
    <dgm:pt modelId="{4AFB3413-BD57-47BE-8123-0B402FE86F7A}" type="pres">
      <dgm:prSet presAssocID="{4D133BC8-FA94-4DD3-86A9-763295FCB123}" presName="childText" presStyleLbl="revTx" presStyleIdx="0" presStyleCnt="3">
        <dgm:presLayoutVars>
          <dgm:bulletEnabled val="1"/>
        </dgm:presLayoutVars>
      </dgm:prSet>
      <dgm:spPr/>
    </dgm:pt>
    <dgm:pt modelId="{61C91FC0-EAE2-42E8-BD08-1735C6BB84F5}" type="pres">
      <dgm:prSet presAssocID="{B789C2F1-68D6-4F9F-8147-20E4AF91C91D}" presName="parentText" presStyleLbl="node1" presStyleIdx="1" presStyleCnt="3">
        <dgm:presLayoutVars>
          <dgm:chMax val="0"/>
          <dgm:bulletEnabled val="1"/>
        </dgm:presLayoutVars>
      </dgm:prSet>
      <dgm:spPr/>
    </dgm:pt>
    <dgm:pt modelId="{79458615-03F4-4BB7-9D79-59F93BF3D51C}" type="pres">
      <dgm:prSet presAssocID="{B789C2F1-68D6-4F9F-8147-20E4AF91C91D}" presName="childText" presStyleLbl="revTx" presStyleIdx="1" presStyleCnt="3">
        <dgm:presLayoutVars>
          <dgm:bulletEnabled val="1"/>
        </dgm:presLayoutVars>
      </dgm:prSet>
      <dgm:spPr/>
    </dgm:pt>
    <dgm:pt modelId="{F44AE694-9BB7-4AA3-99DD-17AB42A0427F}" type="pres">
      <dgm:prSet presAssocID="{63C8AA9E-D6C2-4432-B7F2-856F1F4036F5}" presName="parentText" presStyleLbl="node1" presStyleIdx="2" presStyleCnt="3">
        <dgm:presLayoutVars>
          <dgm:chMax val="0"/>
          <dgm:bulletEnabled val="1"/>
        </dgm:presLayoutVars>
      </dgm:prSet>
      <dgm:spPr/>
    </dgm:pt>
    <dgm:pt modelId="{C343FC69-59EF-436E-B8E1-30B0785AE7D2}" type="pres">
      <dgm:prSet presAssocID="{63C8AA9E-D6C2-4432-B7F2-856F1F4036F5}" presName="childText" presStyleLbl="revTx" presStyleIdx="2" presStyleCnt="3">
        <dgm:presLayoutVars>
          <dgm:bulletEnabled val="1"/>
        </dgm:presLayoutVars>
      </dgm:prSet>
      <dgm:spPr/>
    </dgm:pt>
  </dgm:ptLst>
  <dgm:cxnLst>
    <dgm:cxn modelId="{B4784A00-7494-477C-B31C-D3A5E0C107C3}" type="presOf" srcId="{33C96542-2F12-422B-84A5-1BFD40C5D7D4}" destId="{79458615-03F4-4BB7-9D79-59F93BF3D51C}" srcOrd="0" destOrd="1" presId="urn:microsoft.com/office/officeart/2005/8/layout/vList2"/>
    <dgm:cxn modelId="{F7D1420E-42FB-4906-AFA8-661EA7A6645F}" type="presOf" srcId="{1D256BD2-C3D9-49BE-8211-F3F7852C0CC6}" destId="{0E082F48-5E0E-4415-9A8A-75F1115EE0E7}" srcOrd="0" destOrd="0" presId="urn:microsoft.com/office/officeart/2005/8/layout/vList2"/>
    <dgm:cxn modelId="{81C7935C-C0F7-4195-A9F0-AE5A699C2BC4}" type="presOf" srcId="{EB13924B-2546-47AE-9F05-D62E323F560A}" destId="{4AFB3413-BD57-47BE-8123-0B402FE86F7A}" srcOrd="0" destOrd="1" presId="urn:microsoft.com/office/officeart/2005/8/layout/vList2"/>
    <dgm:cxn modelId="{700AA166-531D-4C40-B6D6-8FAB32F5FF99}" srcId="{1D256BD2-C3D9-49BE-8211-F3F7852C0CC6}" destId="{4D133BC8-FA94-4DD3-86A9-763295FCB123}" srcOrd="0" destOrd="0" parTransId="{56A69055-4831-4080-AE5E-E810EF3EF5E3}" sibTransId="{D781E8BB-1EB8-4FEC-A117-AD3DFB2FAAD6}"/>
    <dgm:cxn modelId="{748FEC67-926A-488E-8EF8-38EBC21D8B03}" type="presOf" srcId="{42C50C50-D746-47D1-9B79-604EE7176434}" destId="{C343FC69-59EF-436E-B8E1-30B0785AE7D2}" srcOrd="0" destOrd="1" presId="urn:microsoft.com/office/officeart/2005/8/layout/vList2"/>
    <dgm:cxn modelId="{7951B24A-6D1B-4E33-8A97-01843E371E83}" srcId="{4D133BC8-FA94-4DD3-86A9-763295FCB123}" destId="{EB13924B-2546-47AE-9F05-D62E323F560A}" srcOrd="1" destOrd="0" parTransId="{EA184B84-79A3-4135-8462-6680E6A7AD1F}" sibTransId="{E86A8140-BA73-4008-9518-37A1AD0F7250}"/>
    <dgm:cxn modelId="{E79CF84C-A16B-4073-8492-AAA86E40BF5D}" srcId="{B789C2F1-68D6-4F9F-8147-20E4AF91C91D}" destId="{33C96542-2F12-422B-84A5-1BFD40C5D7D4}" srcOrd="1" destOrd="0" parTransId="{87291887-5F30-45AE-B3DE-DF520A230C86}" sibTransId="{4E0FC302-6289-4E96-9DBC-6F24157CA638}"/>
    <dgm:cxn modelId="{D3184A71-E3DE-40F8-8108-C79BA63C25D1}" srcId="{63C8AA9E-D6C2-4432-B7F2-856F1F4036F5}" destId="{42C50C50-D746-47D1-9B79-604EE7176434}" srcOrd="1" destOrd="0" parTransId="{6F94C96F-456F-47EA-834C-5A0AC894C71A}" sibTransId="{A99C6630-5968-41B8-9E49-44A4DD555FB0}"/>
    <dgm:cxn modelId="{2C50E471-5826-4500-A22A-F6A61A6518E9}" type="presOf" srcId="{63C8AA9E-D6C2-4432-B7F2-856F1F4036F5}" destId="{F44AE694-9BB7-4AA3-99DD-17AB42A0427F}" srcOrd="0" destOrd="0" presId="urn:microsoft.com/office/officeart/2005/8/layout/vList2"/>
    <dgm:cxn modelId="{618DDA75-C39E-41A8-84A9-D740F776B06D}" type="presOf" srcId="{51D95648-6222-496A-AF20-FAE9A0A457C9}" destId="{79458615-03F4-4BB7-9D79-59F93BF3D51C}" srcOrd="0" destOrd="2" presId="urn:microsoft.com/office/officeart/2005/8/layout/vList2"/>
    <dgm:cxn modelId="{18E76D94-1332-43B8-AA93-42CC2082C97D}" srcId="{4D133BC8-FA94-4DD3-86A9-763295FCB123}" destId="{32E6F73E-4A2C-461D-BB54-F358FF82B8A6}" srcOrd="0" destOrd="0" parTransId="{6BD96FFB-BBFD-4246-866B-E78C88577A2D}" sibTransId="{391070DA-980A-454B-890D-FB53AB6451AF}"/>
    <dgm:cxn modelId="{3EB897B5-45EA-4581-8DAC-4A57BBB5FA65}" type="presOf" srcId="{3D8E12C9-EC9A-4630-A368-CB8FCAF03CF4}" destId="{79458615-03F4-4BB7-9D79-59F93BF3D51C}" srcOrd="0" destOrd="0" presId="urn:microsoft.com/office/officeart/2005/8/layout/vList2"/>
    <dgm:cxn modelId="{0992A0B8-463A-47EB-B741-F9FA0E1D0C57}" type="presOf" srcId="{4D133BC8-FA94-4DD3-86A9-763295FCB123}" destId="{A0A7B3A0-BD15-4F89-AB23-508DFF10DEB2}" srcOrd="0" destOrd="0" presId="urn:microsoft.com/office/officeart/2005/8/layout/vList2"/>
    <dgm:cxn modelId="{CBD3CDCF-53AF-4FC5-A3A4-E39D7A3E5022}" srcId="{1D256BD2-C3D9-49BE-8211-F3F7852C0CC6}" destId="{B789C2F1-68D6-4F9F-8147-20E4AF91C91D}" srcOrd="1" destOrd="0" parTransId="{AE28870F-22C7-4BF5-AF0A-9259C40DAB7E}" sibTransId="{E946169E-94F1-49A2-8E9B-6A6F4406B204}"/>
    <dgm:cxn modelId="{7ED08BD2-0453-4B9F-A37D-E5B53FE66A7A}" srcId="{1D256BD2-C3D9-49BE-8211-F3F7852C0CC6}" destId="{63C8AA9E-D6C2-4432-B7F2-856F1F4036F5}" srcOrd="2" destOrd="0" parTransId="{2468C6C6-B4B5-42E0-9CDC-733A8FC46E98}" sibTransId="{E825753D-455A-4E69-B969-0C2B0ED77CE7}"/>
    <dgm:cxn modelId="{80CB83D9-9F1D-45BC-ADBC-ACC713C7260D}" type="presOf" srcId="{19336562-D994-43C3-A5B4-1C7A27C50B1B}" destId="{C343FC69-59EF-436E-B8E1-30B0785AE7D2}" srcOrd="0" destOrd="0" presId="urn:microsoft.com/office/officeart/2005/8/layout/vList2"/>
    <dgm:cxn modelId="{60A7FFDA-8AEF-4666-A283-2D76B84D0643}" type="presOf" srcId="{32E6F73E-4A2C-461D-BB54-F358FF82B8A6}" destId="{4AFB3413-BD57-47BE-8123-0B402FE86F7A}" srcOrd="0" destOrd="0" presId="urn:microsoft.com/office/officeart/2005/8/layout/vList2"/>
    <dgm:cxn modelId="{82C100E6-5ACF-4CF0-BD50-B20ACFC64071}" srcId="{B789C2F1-68D6-4F9F-8147-20E4AF91C91D}" destId="{3D8E12C9-EC9A-4630-A368-CB8FCAF03CF4}" srcOrd="0" destOrd="0" parTransId="{2964ADE3-866C-483E-8D7B-B12D0FCA9DE5}" sibTransId="{47C5D8EC-84D1-491E-85D7-8E9EAE67056B}"/>
    <dgm:cxn modelId="{DE96F8E7-A7B1-419D-B858-737AFED79A3E}" type="presOf" srcId="{B789C2F1-68D6-4F9F-8147-20E4AF91C91D}" destId="{61C91FC0-EAE2-42E8-BD08-1735C6BB84F5}" srcOrd="0" destOrd="0" presId="urn:microsoft.com/office/officeart/2005/8/layout/vList2"/>
    <dgm:cxn modelId="{9397B7FC-0390-41D1-A836-29CF3FA5A13A}" srcId="{63C8AA9E-D6C2-4432-B7F2-856F1F4036F5}" destId="{19336562-D994-43C3-A5B4-1C7A27C50B1B}" srcOrd="0" destOrd="0" parTransId="{C7F99696-04C0-4ECD-B77F-F57CDFB9A7F8}" sibTransId="{D7DED083-7FE8-4D7D-A711-1AB6F8FEBA0B}"/>
    <dgm:cxn modelId="{40A242FD-8F5D-44BF-AD03-22A59E5EF00F}" srcId="{B789C2F1-68D6-4F9F-8147-20E4AF91C91D}" destId="{51D95648-6222-496A-AF20-FAE9A0A457C9}" srcOrd="2" destOrd="0" parTransId="{32356C6B-C729-46B4-9C66-17023D06099D}" sibTransId="{A696F2D3-34BD-4500-95D0-51645F9F36A2}"/>
    <dgm:cxn modelId="{60EE85F5-38A2-40F1-BF69-CFC338087F66}" type="presParOf" srcId="{0E082F48-5E0E-4415-9A8A-75F1115EE0E7}" destId="{A0A7B3A0-BD15-4F89-AB23-508DFF10DEB2}" srcOrd="0" destOrd="0" presId="urn:microsoft.com/office/officeart/2005/8/layout/vList2"/>
    <dgm:cxn modelId="{1DD2F9DD-9397-4416-B01C-C228B035499F}" type="presParOf" srcId="{0E082F48-5E0E-4415-9A8A-75F1115EE0E7}" destId="{4AFB3413-BD57-47BE-8123-0B402FE86F7A}" srcOrd="1" destOrd="0" presId="urn:microsoft.com/office/officeart/2005/8/layout/vList2"/>
    <dgm:cxn modelId="{50B06BFC-5FB7-40D4-A1FE-5FBC604DA155}" type="presParOf" srcId="{0E082F48-5E0E-4415-9A8A-75F1115EE0E7}" destId="{61C91FC0-EAE2-42E8-BD08-1735C6BB84F5}" srcOrd="2" destOrd="0" presId="urn:microsoft.com/office/officeart/2005/8/layout/vList2"/>
    <dgm:cxn modelId="{495B7587-DEDE-461F-A686-1419E9248FC5}" type="presParOf" srcId="{0E082F48-5E0E-4415-9A8A-75F1115EE0E7}" destId="{79458615-03F4-4BB7-9D79-59F93BF3D51C}" srcOrd="3" destOrd="0" presId="urn:microsoft.com/office/officeart/2005/8/layout/vList2"/>
    <dgm:cxn modelId="{158B6F6C-FA81-4446-A107-6B70C9AF0E55}" type="presParOf" srcId="{0E082F48-5E0E-4415-9A8A-75F1115EE0E7}" destId="{F44AE694-9BB7-4AA3-99DD-17AB42A0427F}" srcOrd="4" destOrd="0" presId="urn:microsoft.com/office/officeart/2005/8/layout/vList2"/>
    <dgm:cxn modelId="{785C9925-18FA-4A4D-A0A2-42C3BEAACA67}" type="presParOf" srcId="{0E082F48-5E0E-4415-9A8A-75F1115EE0E7}" destId="{C343FC69-59EF-436E-B8E1-30B0785AE7D2}"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4ED93-EC52-41CF-AC45-1DD26A74D4F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F6A23269-235E-4188-9806-B10D55DE6A0A}">
      <dgm:prSet/>
      <dgm:spPr/>
      <dgm:t>
        <a:bodyPr/>
        <a:lstStyle/>
        <a:p>
          <a:r>
            <a:rPr lang="en-US" dirty="0"/>
            <a:t>That dataset was provided by my project partner, Lauren Anderson, who is a real estate agent with access to the Multiple Listing Service (MLS).</a:t>
          </a:r>
        </a:p>
      </dgm:t>
    </dgm:pt>
    <dgm:pt modelId="{4E09286A-FFC9-4175-B08B-0CAFE0587885}" type="parTrans" cxnId="{2590E775-55A5-42D4-BE6C-6DA1A5A1B868}">
      <dgm:prSet/>
      <dgm:spPr/>
      <dgm:t>
        <a:bodyPr/>
        <a:lstStyle/>
        <a:p>
          <a:endParaRPr lang="en-US"/>
        </a:p>
      </dgm:t>
    </dgm:pt>
    <dgm:pt modelId="{36A7D132-2B11-43B5-B746-5F45E8CF7409}" type="sibTrans" cxnId="{2590E775-55A5-42D4-BE6C-6DA1A5A1B868}">
      <dgm:prSet/>
      <dgm:spPr/>
      <dgm:t>
        <a:bodyPr/>
        <a:lstStyle/>
        <a:p>
          <a:endParaRPr lang="en-US"/>
        </a:p>
      </dgm:t>
    </dgm:pt>
    <dgm:pt modelId="{D845DD06-B49E-42EC-B51D-D376A9FDE1A6}">
      <dgm:prSet/>
      <dgm:spPr/>
      <dgm:t>
        <a:bodyPr/>
        <a:lstStyle/>
        <a:p>
          <a:r>
            <a:rPr lang="en-US" dirty="0"/>
            <a:t>She ran a query of the listings from MLS.</a:t>
          </a:r>
        </a:p>
      </dgm:t>
    </dgm:pt>
    <dgm:pt modelId="{A1B0243F-B39A-4886-BF66-C37066F16056}" type="parTrans" cxnId="{0A49ED18-FA13-416B-9C70-5A0C9F94A0D1}">
      <dgm:prSet/>
      <dgm:spPr/>
      <dgm:t>
        <a:bodyPr/>
        <a:lstStyle/>
        <a:p>
          <a:endParaRPr lang="en-US"/>
        </a:p>
      </dgm:t>
    </dgm:pt>
    <dgm:pt modelId="{182CAF05-6857-410F-AEC6-9D4E740259CD}" type="sibTrans" cxnId="{0A49ED18-FA13-416B-9C70-5A0C9F94A0D1}">
      <dgm:prSet/>
      <dgm:spPr/>
      <dgm:t>
        <a:bodyPr/>
        <a:lstStyle/>
        <a:p>
          <a:endParaRPr lang="en-US"/>
        </a:p>
      </dgm:t>
    </dgm:pt>
    <dgm:pt modelId="{32F26032-8E82-47CA-A698-F4D88C2B225C}">
      <dgm:prSet/>
      <dgm:spPr/>
      <dgm:t>
        <a:bodyPr/>
        <a:lstStyle/>
        <a:p>
          <a:r>
            <a:rPr lang="en-US" dirty="0"/>
            <a:t>The dataset initially contained 4,976 rows and 31 columns.</a:t>
          </a:r>
        </a:p>
      </dgm:t>
    </dgm:pt>
    <dgm:pt modelId="{ED553D80-43A8-4ADE-B56D-8AC479B1A0AE}" type="parTrans" cxnId="{D0739DB5-49A7-4ACF-986E-52665DDDE6B8}">
      <dgm:prSet/>
      <dgm:spPr/>
      <dgm:t>
        <a:bodyPr/>
        <a:lstStyle/>
        <a:p>
          <a:endParaRPr lang="en-US"/>
        </a:p>
      </dgm:t>
    </dgm:pt>
    <dgm:pt modelId="{EF4A473C-B39B-40B1-A75A-2EE2901B9E7B}" type="sibTrans" cxnId="{D0739DB5-49A7-4ACF-986E-52665DDDE6B8}">
      <dgm:prSet/>
      <dgm:spPr/>
      <dgm:t>
        <a:bodyPr/>
        <a:lstStyle/>
        <a:p>
          <a:endParaRPr lang="en-US"/>
        </a:p>
      </dgm:t>
    </dgm:pt>
    <dgm:pt modelId="{5CE2EDA2-B349-4C1F-B2C0-7DC9DCA01C54}" type="pres">
      <dgm:prSet presAssocID="{F9C4ED93-EC52-41CF-AC45-1DD26A74D4FF}" presName="vert0" presStyleCnt="0">
        <dgm:presLayoutVars>
          <dgm:dir/>
          <dgm:animOne val="branch"/>
          <dgm:animLvl val="lvl"/>
        </dgm:presLayoutVars>
      </dgm:prSet>
      <dgm:spPr/>
    </dgm:pt>
    <dgm:pt modelId="{37C80CA7-99F1-4DE6-B34F-CA2FF9B827A2}" type="pres">
      <dgm:prSet presAssocID="{F6A23269-235E-4188-9806-B10D55DE6A0A}" presName="thickLine" presStyleLbl="alignNode1" presStyleIdx="0" presStyleCnt="3"/>
      <dgm:spPr/>
    </dgm:pt>
    <dgm:pt modelId="{4FF7F903-F8A6-49EE-B731-8739CE2AA5FA}" type="pres">
      <dgm:prSet presAssocID="{F6A23269-235E-4188-9806-B10D55DE6A0A}" presName="horz1" presStyleCnt="0"/>
      <dgm:spPr/>
    </dgm:pt>
    <dgm:pt modelId="{168D2FAA-1287-4CF7-BD4E-736243C80FEE}" type="pres">
      <dgm:prSet presAssocID="{F6A23269-235E-4188-9806-B10D55DE6A0A}" presName="tx1" presStyleLbl="revTx" presStyleIdx="0" presStyleCnt="3"/>
      <dgm:spPr/>
    </dgm:pt>
    <dgm:pt modelId="{CD3BE65B-73F5-416D-A5D1-AC8ED570DD37}" type="pres">
      <dgm:prSet presAssocID="{F6A23269-235E-4188-9806-B10D55DE6A0A}" presName="vert1" presStyleCnt="0"/>
      <dgm:spPr/>
    </dgm:pt>
    <dgm:pt modelId="{78ACE263-F8C7-45CD-9F9F-BE8C5DD12D32}" type="pres">
      <dgm:prSet presAssocID="{D845DD06-B49E-42EC-B51D-D376A9FDE1A6}" presName="thickLine" presStyleLbl="alignNode1" presStyleIdx="1" presStyleCnt="3"/>
      <dgm:spPr/>
    </dgm:pt>
    <dgm:pt modelId="{2C8B1FAD-3873-4435-AB29-CD7E9A36F96B}" type="pres">
      <dgm:prSet presAssocID="{D845DD06-B49E-42EC-B51D-D376A9FDE1A6}" presName="horz1" presStyleCnt="0"/>
      <dgm:spPr/>
    </dgm:pt>
    <dgm:pt modelId="{5CD7D4D1-89CE-487B-97A6-9BA904E519D1}" type="pres">
      <dgm:prSet presAssocID="{D845DD06-B49E-42EC-B51D-D376A9FDE1A6}" presName="tx1" presStyleLbl="revTx" presStyleIdx="1" presStyleCnt="3"/>
      <dgm:spPr/>
    </dgm:pt>
    <dgm:pt modelId="{A2BF0352-0D2E-47D6-8699-A48DFA894562}" type="pres">
      <dgm:prSet presAssocID="{D845DD06-B49E-42EC-B51D-D376A9FDE1A6}" presName="vert1" presStyleCnt="0"/>
      <dgm:spPr/>
    </dgm:pt>
    <dgm:pt modelId="{335830D5-4AD6-49CA-8970-C67C37FC566E}" type="pres">
      <dgm:prSet presAssocID="{32F26032-8E82-47CA-A698-F4D88C2B225C}" presName="thickLine" presStyleLbl="alignNode1" presStyleIdx="2" presStyleCnt="3"/>
      <dgm:spPr/>
    </dgm:pt>
    <dgm:pt modelId="{47FC6AAB-E4A6-487F-970F-F186A88063CC}" type="pres">
      <dgm:prSet presAssocID="{32F26032-8E82-47CA-A698-F4D88C2B225C}" presName="horz1" presStyleCnt="0"/>
      <dgm:spPr/>
    </dgm:pt>
    <dgm:pt modelId="{90684187-7851-461A-B292-CD202C5D7ADF}" type="pres">
      <dgm:prSet presAssocID="{32F26032-8E82-47CA-A698-F4D88C2B225C}" presName="tx1" presStyleLbl="revTx" presStyleIdx="2" presStyleCnt="3"/>
      <dgm:spPr/>
    </dgm:pt>
    <dgm:pt modelId="{FE50D53C-E66B-420A-91FC-636DC93E6AF0}" type="pres">
      <dgm:prSet presAssocID="{32F26032-8E82-47CA-A698-F4D88C2B225C}" presName="vert1" presStyleCnt="0"/>
      <dgm:spPr/>
    </dgm:pt>
  </dgm:ptLst>
  <dgm:cxnLst>
    <dgm:cxn modelId="{1F95710D-07D6-4220-B4C1-F321B6BCB917}" type="presOf" srcId="{D845DD06-B49E-42EC-B51D-D376A9FDE1A6}" destId="{5CD7D4D1-89CE-487B-97A6-9BA904E519D1}" srcOrd="0" destOrd="0" presId="urn:microsoft.com/office/officeart/2008/layout/LinedList"/>
    <dgm:cxn modelId="{E72F6F13-8FAC-40C1-A41A-5AA3EC6C1B7F}" type="presOf" srcId="{F9C4ED93-EC52-41CF-AC45-1DD26A74D4FF}" destId="{5CE2EDA2-B349-4C1F-B2C0-7DC9DCA01C54}" srcOrd="0" destOrd="0" presId="urn:microsoft.com/office/officeart/2008/layout/LinedList"/>
    <dgm:cxn modelId="{0A49ED18-FA13-416B-9C70-5A0C9F94A0D1}" srcId="{F9C4ED93-EC52-41CF-AC45-1DD26A74D4FF}" destId="{D845DD06-B49E-42EC-B51D-D376A9FDE1A6}" srcOrd="1" destOrd="0" parTransId="{A1B0243F-B39A-4886-BF66-C37066F16056}" sibTransId="{182CAF05-6857-410F-AEC6-9D4E740259CD}"/>
    <dgm:cxn modelId="{22724D26-1DF6-4108-BB1A-66BC475A6536}" type="presOf" srcId="{32F26032-8E82-47CA-A698-F4D88C2B225C}" destId="{90684187-7851-461A-B292-CD202C5D7ADF}" srcOrd="0" destOrd="0" presId="urn:microsoft.com/office/officeart/2008/layout/LinedList"/>
    <dgm:cxn modelId="{D4D0E05C-BBF1-496E-B7E7-C1FD56BFD8C9}" type="presOf" srcId="{F6A23269-235E-4188-9806-B10D55DE6A0A}" destId="{168D2FAA-1287-4CF7-BD4E-736243C80FEE}" srcOrd="0" destOrd="0" presId="urn:microsoft.com/office/officeart/2008/layout/LinedList"/>
    <dgm:cxn modelId="{2590E775-55A5-42D4-BE6C-6DA1A5A1B868}" srcId="{F9C4ED93-EC52-41CF-AC45-1DD26A74D4FF}" destId="{F6A23269-235E-4188-9806-B10D55DE6A0A}" srcOrd="0" destOrd="0" parTransId="{4E09286A-FFC9-4175-B08B-0CAFE0587885}" sibTransId="{36A7D132-2B11-43B5-B746-5F45E8CF7409}"/>
    <dgm:cxn modelId="{D0739DB5-49A7-4ACF-986E-52665DDDE6B8}" srcId="{F9C4ED93-EC52-41CF-AC45-1DD26A74D4FF}" destId="{32F26032-8E82-47CA-A698-F4D88C2B225C}" srcOrd="2" destOrd="0" parTransId="{ED553D80-43A8-4ADE-B56D-8AC479B1A0AE}" sibTransId="{EF4A473C-B39B-40B1-A75A-2EE2901B9E7B}"/>
    <dgm:cxn modelId="{B2D63E9D-00A9-4147-85A0-70A40B3BB2C6}" type="presParOf" srcId="{5CE2EDA2-B349-4C1F-B2C0-7DC9DCA01C54}" destId="{37C80CA7-99F1-4DE6-B34F-CA2FF9B827A2}" srcOrd="0" destOrd="0" presId="urn:microsoft.com/office/officeart/2008/layout/LinedList"/>
    <dgm:cxn modelId="{8D0E3A83-3D0A-4467-8BAE-D5BCC01FDE6F}" type="presParOf" srcId="{5CE2EDA2-B349-4C1F-B2C0-7DC9DCA01C54}" destId="{4FF7F903-F8A6-49EE-B731-8739CE2AA5FA}" srcOrd="1" destOrd="0" presId="urn:microsoft.com/office/officeart/2008/layout/LinedList"/>
    <dgm:cxn modelId="{8EF4940B-C9C5-4832-A7D6-3B9175E263E9}" type="presParOf" srcId="{4FF7F903-F8A6-49EE-B731-8739CE2AA5FA}" destId="{168D2FAA-1287-4CF7-BD4E-736243C80FEE}" srcOrd="0" destOrd="0" presId="urn:microsoft.com/office/officeart/2008/layout/LinedList"/>
    <dgm:cxn modelId="{9E79BCD3-1F68-4F77-A942-70DF4D007FF5}" type="presParOf" srcId="{4FF7F903-F8A6-49EE-B731-8739CE2AA5FA}" destId="{CD3BE65B-73F5-416D-A5D1-AC8ED570DD37}" srcOrd="1" destOrd="0" presId="urn:microsoft.com/office/officeart/2008/layout/LinedList"/>
    <dgm:cxn modelId="{19A5C7A8-5675-48EE-8FF0-6B6F4A831535}" type="presParOf" srcId="{5CE2EDA2-B349-4C1F-B2C0-7DC9DCA01C54}" destId="{78ACE263-F8C7-45CD-9F9F-BE8C5DD12D32}" srcOrd="2" destOrd="0" presId="urn:microsoft.com/office/officeart/2008/layout/LinedList"/>
    <dgm:cxn modelId="{9C430370-64FD-4EB5-AF86-22F16EFB58F3}" type="presParOf" srcId="{5CE2EDA2-B349-4C1F-B2C0-7DC9DCA01C54}" destId="{2C8B1FAD-3873-4435-AB29-CD7E9A36F96B}" srcOrd="3" destOrd="0" presId="urn:microsoft.com/office/officeart/2008/layout/LinedList"/>
    <dgm:cxn modelId="{ACECAA10-E0AB-41B6-9B09-A8E0BB6BF8E6}" type="presParOf" srcId="{2C8B1FAD-3873-4435-AB29-CD7E9A36F96B}" destId="{5CD7D4D1-89CE-487B-97A6-9BA904E519D1}" srcOrd="0" destOrd="0" presId="urn:microsoft.com/office/officeart/2008/layout/LinedList"/>
    <dgm:cxn modelId="{04ED58A5-7B40-4872-85A1-DB6E4D5BA5BE}" type="presParOf" srcId="{2C8B1FAD-3873-4435-AB29-CD7E9A36F96B}" destId="{A2BF0352-0D2E-47D6-8699-A48DFA894562}" srcOrd="1" destOrd="0" presId="urn:microsoft.com/office/officeart/2008/layout/LinedList"/>
    <dgm:cxn modelId="{3CD01D72-6266-4BBF-A37B-361C817FA9B9}" type="presParOf" srcId="{5CE2EDA2-B349-4C1F-B2C0-7DC9DCA01C54}" destId="{335830D5-4AD6-49CA-8970-C67C37FC566E}" srcOrd="4" destOrd="0" presId="urn:microsoft.com/office/officeart/2008/layout/LinedList"/>
    <dgm:cxn modelId="{1F3477F0-566A-4F94-B449-EA6EB9F63669}" type="presParOf" srcId="{5CE2EDA2-B349-4C1F-B2C0-7DC9DCA01C54}" destId="{47FC6AAB-E4A6-487F-970F-F186A88063CC}" srcOrd="5" destOrd="0" presId="urn:microsoft.com/office/officeart/2008/layout/LinedList"/>
    <dgm:cxn modelId="{DD9F7EBB-365D-4971-91D3-CD3746CC3876}" type="presParOf" srcId="{47FC6AAB-E4A6-487F-970F-F186A88063CC}" destId="{90684187-7851-461A-B292-CD202C5D7ADF}" srcOrd="0" destOrd="0" presId="urn:microsoft.com/office/officeart/2008/layout/LinedList"/>
    <dgm:cxn modelId="{25F76015-DF32-4082-9457-511EEC3D2984}" type="presParOf" srcId="{47FC6AAB-E4A6-487F-970F-F186A88063CC}" destId="{FE50D53C-E66B-420A-91FC-636DC93E6AF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7B3A0-BD15-4F89-AB23-508DFF10DEB2}">
      <dsp:nvSpPr>
        <dsp:cNvPr id="0" name=""/>
        <dsp:cNvSpPr/>
      </dsp:nvSpPr>
      <dsp:spPr>
        <a:xfrm>
          <a:off x="0" y="10216"/>
          <a:ext cx="4987488" cy="5405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Experience</a:t>
          </a:r>
        </a:p>
      </dsp:txBody>
      <dsp:txXfrm>
        <a:off x="26387" y="36603"/>
        <a:ext cx="4934714" cy="487766"/>
      </dsp:txXfrm>
    </dsp:sp>
    <dsp:sp modelId="{4AFB3413-BD57-47BE-8123-0B402FE86F7A}">
      <dsp:nvSpPr>
        <dsp:cNvPr id="0" name=""/>
        <dsp:cNvSpPr/>
      </dsp:nvSpPr>
      <dsp:spPr>
        <a:xfrm>
          <a:off x="0" y="550756"/>
          <a:ext cx="4987488" cy="597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Retired Army Signal Officer</a:t>
          </a:r>
        </a:p>
        <a:p>
          <a:pPr marL="171450" lvl="1" indent="-171450" algn="l" defTabSz="711200">
            <a:lnSpc>
              <a:spcPct val="90000"/>
            </a:lnSpc>
            <a:spcBef>
              <a:spcPct val="0"/>
            </a:spcBef>
            <a:spcAft>
              <a:spcPct val="20000"/>
            </a:spcAft>
            <a:buChar char="•"/>
          </a:pPr>
          <a:r>
            <a:rPr lang="en-US" sz="1600" kern="1200"/>
            <a:t>Former Microsoft ITSM Consultant</a:t>
          </a:r>
        </a:p>
      </dsp:txBody>
      <dsp:txXfrm>
        <a:off x="0" y="550756"/>
        <a:ext cx="4987488" cy="597712"/>
      </dsp:txXfrm>
    </dsp:sp>
    <dsp:sp modelId="{61C91FC0-EAE2-42E8-BD08-1735C6BB84F5}">
      <dsp:nvSpPr>
        <dsp:cNvPr id="0" name=""/>
        <dsp:cNvSpPr/>
      </dsp:nvSpPr>
      <dsp:spPr>
        <a:xfrm>
          <a:off x="0" y="1148468"/>
          <a:ext cx="4987488" cy="540540"/>
        </a:xfrm>
        <a:prstGeom prst="roundRect">
          <a:avLst/>
        </a:prstGeom>
        <a:gradFill rotWithShape="0">
          <a:gsLst>
            <a:gs pos="0">
              <a:schemeClr val="accent2">
                <a:hueOff val="10048941"/>
                <a:satOff val="-135"/>
                <a:lumOff val="3431"/>
                <a:alphaOff val="0"/>
                <a:satMod val="103000"/>
                <a:lumMod val="102000"/>
                <a:tint val="94000"/>
              </a:schemeClr>
            </a:gs>
            <a:gs pos="50000">
              <a:schemeClr val="accent2">
                <a:hueOff val="10048941"/>
                <a:satOff val="-135"/>
                <a:lumOff val="3431"/>
                <a:alphaOff val="0"/>
                <a:satMod val="110000"/>
                <a:lumMod val="100000"/>
                <a:shade val="100000"/>
              </a:schemeClr>
            </a:gs>
            <a:gs pos="100000">
              <a:schemeClr val="accent2">
                <a:hueOff val="10048941"/>
                <a:satOff val="-135"/>
                <a:lumOff val="34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Education</a:t>
          </a:r>
        </a:p>
      </dsp:txBody>
      <dsp:txXfrm>
        <a:off x="26387" y="1174855"/>
        <a:ext cx="4934714" cy="487766"/>
      </dsp:txXfrm>
    </dsp:sp>
    <dsp:sp modelId="{79458615-03F4-4BB7-9D79-59F93BF3D51C}">
      <dsp:nvSpPr>
        <dsp:cNvPr id="0" name=""/>
        <dsp:cNvSpPr/>
      </dsp:nvSpPr>
      <dsp:spPr>
        <a:xfrm>
          <a:off x="0" y="1689008"/>
          <a:ext cx="4987488" cy="891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MSCS , Colorado Technical University</a:t>
          </a:r>
        </a:p>
        <a:p>
          <a:pPr marL="171450" lvl="1" indent="-171450" algn="l" defTabSz="711200">
            <a:lnSpc>
              <a:spcPct val="90000"/>
            </a:lnSpc>
            <a:spcBef>
              <a:spcPct val="0"/>
            </a:spcBef>
            <a:spcAft>
              <a:spcPct val="20000"/>
            </a:spcAft>
            <a:buChar char="•"/>
          </a:pPr>
          <a:r>
            <a:rPr lang="en-US" sz="1600" kern="1200"/>
            <a:t>BA Sociology, University of New Mexico</a:t>
          </a:r>
        </a:p>
        <a:p>
          <a:pPr marL="171450" lvl="1" indent="-171450" algn="l" defTabSz="711200">
            <a:lnSpc>
              <a:spcPct val="90000"/>
            </a:lnSpc>
            <a:spcBef>
              <a:spcPct val="0"/>
            </a:spcBef>
            <a:spcAft>
              <a:spcPct val="20000"/>
            </a:spcAft>
            <a:buChar char="•"/>
          </a:pPr>
          <a:r>
            <a:rPr lang="en-US" sz="1600" kern="1200"/>
            <a:t>Korean Linguist, Defense Language Institute</a:t>
          </a:r>
        </a:p>
      </dsp:txBody>
      <dsp:txXfrm>
        <a:off x="0" y="1689008"/>
        <a:ext cx="4987488" cy="891134"/>
      </dsp:txXfrm>
    </dsp:sp>
    <dsp:sp modelId="{F44AE694-9BB7-4AA3-99DD-17AB42A0427F}">
      <dsp:nvSpPr>
        <dsp:cNvPr id="0" name=""/>
        <dsp:cNvSpPr/>
      </dsp:nvSpPr>
      <dsp:spPr>
        <a:xfrm>
          <a:off x="0" y="2580144"/>
          <a:ext cx="4987488" cy="540540"/>
        </a:xfrm>
        <a:prstGeom prst="roundRect">
          <a:avLst/>
        </a:prstGeom>
        <a:gradFill rotWithShape="0">
          <a:gsLst>
            <a:gs pos="0">
              <a:schemeClr val="accent2">
                <a:hueOff val="20097881"/>
                <a:satOff val="-270"/>
                <a:lumOff val="6863"/>
                <a:alphaOff val="0"/>
                <a:satMod val="103000"/>
                <a:lumMod val="102000"/>
                <a:tint val="94000"/>
              </a:schemeClr>
            </a:gs>
            <a:gs pos="50000">
              <a:schemeClr val="accent2">
                <a:hueOff val="20097881"/>
                <a:satOff val="-270"/>
                <a:lumOff val="6863"/>
                <a:alphaOff val="0"/>
                <a:satMod val="110000"/>
                <a:lumMod val="100000"/>
                <a:shade val="100000"/>
              </a:schemeClr>
            </a:gs>
            <a:gs pos="100000">
              <a:schemeClr val="accent2">
                <a:hueOff val="20097881"/>
                <a:satOff val="-270"/>
                <a:lumOff val="68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Certifications</a:t>
          </a:r>
        </a:p>
      </dsp:txBody>
      <dsp:txXfrm>
        <a:off x="26387" y="2606531"/>
        <a:ext cx="4934714" cy="487766"/>
      </dsp:txXfrm>
    </dsp:sp>
    <dsp:sp modelId="{C343FC69-59EF-436E-B8E1-30B0785AE7D2}">
      <dsp:nvSpPr>
        <dsp:cNvPr id="0" name=""/>
        <dsp:cNvSpPr/>
      </dsp:nvSpPr>
      <dsp:spPr>
        <a:xfrm>
          <a:off x="0" y="3120684"/>
          <a:ext cx="4987488" cy="597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ITIL v3 Expert</a:t>
          </a:r>
        </a:p>
        <a:p>
          <a:pPr marL="171450" lvl="1" indent="-171450" algn="l" defTabSz="711200">
            <a:lnSpc>
              <a:spcPct val="90000"/>
            </a:lnSpc>
            <a:spcBef>
              <a:spcPct val="0"/>
            </a:spcBef>
            <a:spcAft>
              <a:spcPct val="20000"/>
            </a:spcAft>
            <a:buChar char="•"/>
          </a:pPr>
          <a:r>
            <a:rPr lang="en-US" sz="1600" kern="1200"/>
            <a:t>Certified Knowledge Manager</a:t>
          </a:r>
        </a:p>
      </dsp:txBody>
      <dsp:txXfrm>
        <a:off x="0" y="3120684"/>
        <a:ext cx="4987488" cy="59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80CA7-99F1-4DE6-B34F-CA2FF9B827A2}">
      <dsp:nvSpPr>
        <dsp:cNvPr id="0" name=""/>
        <dsp:cNvSpPr/>
      </dsp:nvSpPr>
      <dsp:spPr>
        <a:xfrm>
          <a:off x="0" y="2853"/>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8D2FAA-1287-4CF7-BD4E-736243C80FEE}">
      <dsp:nvSpPr>
        <dsp:cNvPr id="0" name=""/>
        <dsp:cNvSpPr/>
      </dsp:nvSpPr>
      <dsp:spPr>
        <a:xfrm>
          <a:off x="0" y="2853"/>
          <a:ext cx="6173409" cy="19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That dataset was provided by my project partner, Lauren Anderson, who is a real estate agent with access to the Multiple Listing Service (MLS).</a:t>
          </a:r>
        </a:p>
      </dsp:txBody>
      <dsp:txXfrm>
        <a:off x="0" y="2853"/>
        <a:ext cx="6173409" cy="1945920"/>
      </dsp:txXfrm>
    </dsp:sp>
    <dsp:sp modelId="{78ACE263-F8C7-45CD-9F9F-BE8C5DD12D32}">
      <dsp:nvSpPr>
        <dsp:cNvPr id="0" name=""/>
        <dsp:cNvSpPr/>
      </dsp:nvSpPr>
      <dsp:spPr>
        <a:xfrm>
          <a:off x="0" y="1948774"/>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7D4D1-89CE-487B-97A6-9BA904E519D1}">
      <dsp:nvSpPr>
        <dsp:cNvPr id="0" name=""/>
        <dsp:cNvSpPr/>
      </dsp:nvSpPr>
      <dsp:spPr>
        <a:xfrm>
          <a:off x="0" y="1948774"/>
          <a:ext cx="6173409" cy="19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She ran a query of the listings from MLS.</a:t>
          </a:r>
        </a:p>
      </dsp:txBody>
      <dsp:txXfrm>
        <a:off x="0" y="1948774"/>
        <a:ext cx="6173409" cy="1945920"/>
      </dsp:txXfrm>
    </dsp:sp>
    <dsp:sp modelId="{335830D5-4AD6-49CA-8970-C67C37FC566E}">
      <dsp:nvSpPr>
        <dsp:cNvPr id="0" name=""/>
        <dsp:cNvSpPr/>
      </dsp:nvSpPr>
      <dsp:spPr>
        <a:xfrm>
          <a:off x="0" y="3894694"/>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84187-7851-461A-B292-CD202C5D7ADF}">
      <dsp:nvSpPr>
        <dsp:cNvPr id="0" name=""/>
        <dsp:cNvSpPr/>
      </dsp:nvSpPr>
      <dsp:spPr>
        <a:xfrm>
          <a:off x="0" y="3894694"/>
          <a:ext cx="6173409" cy="19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dataset initially contained 4,976 rows and 31 columns.</a:t>
          </a:r>
        </a:p>
      </dsp:txBody>
      <dsp:txXfrm>
        <a:off x="0" y="3894694"/>
        <a:ext cx="6173409" cy="19459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918B4-A7EA-4C61-B9B6-FB7E376E1106}" type="datetimeFigureOut">
              <a:rPr lang="en-US" smtClean="0"/>
              <a:t>10/20/2022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B34EB-D5C4-4F91-9F22-5BC6F083EDB4}" type="slidenum">
              <a:rPr lang="en-US" smtClean="0"/>
              <a:t>‹#›</a:t>
            </a:fld>
            <a:endParaRPr lang="en-US"/>
          </a:p>
        </p:txBody>
      </p:sp>
    </p:spTree>
    <p:extLst>
      <p:ext uri="{BB962C8B-B14F-4D97-AF65-F5344CB8AC3E}">
        <p14:creationId xmlns:p14="http://schemas.microsoft.com/office/powerpoint/2010/main" val="150275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p>
          <a:p>
            <a:endParaRPr lang="en-US" dirty="0"/>
          </a:p>
          <a:p>
            <a:r>
              <a:rPr lang="en-US" dirty="0"/>
              <a:t>My name is Ron Cox and my dashboard capstone project is a Real Estate Investor Analysis. </a:t>
            </a:r>
          </a:p>
          <a:p>
            <a:endParaRPr lang="en-US" dirty="0"/>
          </a:p>
          <a:p>
            <a:r>
              <a:rPr lang="en-US" dirty="0"/>
              <a:t>I would greatly appreciate it…if you could hold all questions until the end of the presentation.</a:t>
            </a:r>
          </a:p>
        </p:txBody>
      </p:sp>
      <p:sp>
        <p:nvSpPr>
          <p:cNvPr id="4" name="Slide Number Placeholder 3"/>
          <p:cNvSpPr>
            <a:spLocks noGrp="1"/>
          </p:cNvSpPr>
          <p:nvPr>
            <p:ph type="sldNum" sz="quarter" idx="5"/>
          </p:nvPr>
        </p:nvSpPr>
        <p:spPr/>
        <p:txBody>
          <a:bodyPr/>
          <a:lstStyle/>
          <a:p>
            <a:fld id="{2E8B34EB-D5C4-4F91-9F22-5BC6F083EDB4}" type="slidenum">
              <a:rPr lang="en-US" smtClean="0"/>
              <a:t>1</a:t>
            </a:fld>
            <a:endParaRPr lang="en-US"/>
          </a:p>
        </p:txBody>
      </p:sp>
    </p:spTree>
    <p:extLst>
      <p:ext uri="{BB962C8B-B14F-4D97-AF65-F5344CB8AC3E}">
        <p14:creationId xmlns:p14="http://schemas.microsoft.com/office/powerpoint/2010/main" val="378737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of the Power BI report includes most of the available the data, but I chose to filter out one of the Lot Size options because my personal investment strategy does not include condominiums nor townhomes.</a:t>
            </a:r>
          </a:p>
          <a:p>
            <a:endParaRPr lang="en-US" dirty="0"/>
          </a:p>
          <a:p>
            <a:endParaRPr lang="en-US" dirty="0"/>
          </a:p>
        </p:txBody>
      </p:sp>
      <p:sp>
        <p:nvSpPr>
          <p:cNvPr id="4" name="Slide Number Placeholder 3"/>
          <p:cNvSpPr>
            <a:spLocks noGrp="1"/>
          </p:cNvSpPr>
          <p:nvPr>
            <p:ph type="sldNum" sz="quarter" idx="5"/>
          </p:nvPr>
        </p:nvSpPr>
        <p:spPr/>
        <p:txBody>
          <a:bodyPr/>
          <a:lstStyle/>
          <a:p>
            <a:fld id="{2E8B34EB-D5C4-4F91-9F22-5BC6F083EDB4}" type="slidenum">
              <a:rPr lang="en-US" smtClean="0"/>
              <a:t>10</a:t>
            </a:fld>
            <a:endParaRPr lang="en-US"/>
          </a:p>
        </p:txBody>
      </p:sp>
    </p:spTree>
    <p:extLst>
      <p:ext uri="{BB962C8B-B14F-4D97-AF65-F5344CB8AC3E}">
        <p14:creationId xmlns:p14="http://schemas.microsoft.com/office/powerpoint/2010/main" val="24687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8B34EB-D5C4-4F91-9F22-5BC6F083EDB4}" type="slidenum">
              <a:rPr lang="en-US" smtClean="0"/>
              <a:t>11</a:t>
            </a:fld>
            <a:endParaRPr lang="en-US"/>
          </a:p>
        </p:txBody>
      </p:sp>
    </p:spTree>
    <p:extLst>
      <p:ext uri="{BB962C8B-B14F-4D97-AF65-F5344CB8AC3E}">
        <p14:creationId xmlns:p14="http://schemas.microsoft.com/office/powerpoint/2010/main" val="157004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little background on me…</a:t>
            </a:r>
          </a:p>
          <a:p>
            <a:endParaRPr lang="en-US" dirty="0"/>
          </a:p>
          <a:p>
            <a:r>
              <a:rPr lang="en-US" dirty="0"/>
              <a:t>I served 23 years in the Army, initially as an enlisted counterintelligence agent where I learned to speak the Korean language at the Defense Language Institute. I then transitioned to the Signal Corps as an officer after attending the Officer Candidate School at Fort Benning, GA.</a:t>
            </a:r>
          </a:p>
          <a:p>
            <a:endParaRPr lang="en-US" dirty="0"/>
          </a:p>
          <a:p>
            <a:r>
              <a:rPr lang="en-US" dirty="0"/>
              <a:t>Signal Officers have a multitude of responsibilities—basically anything with electricity flowing through it can fall within your sphere of responsibility. But I was lucky enough to have specialized in Information Technology during most of my career with plenty of training and certification opportunities while performing jobs ranging from lower-level Help Desk technician all the way to Deputy Director of the Joint Network Operations Control Center—Afghanistan where my team was responsible for the Army network throughout Afghanistan. </a:t>
            </a:r>
          </a:p>
        </p:txBody>
      </p:sp>
      <p:sp>
        <p:nvSpPr>
          <p:cNvPr id="4" name="Slide Number Placeholder 3"/>
          <p:cNvSpPr>
            <a:spLocks noGrp="1"/>
          </p:cNvSpPr>
          <p:nvPr>
            <p:ph type="sldNum" sz="quarter" idx="5"/>
          </p:nvPr>
        </p:nvSpPr>
        <p:spPr/>
        <p:txBody>
          <a:bodyPr/>
          <a:lstStyle/>
          <a:p>
            <a:fld id="{2E8B34EB-D5C4-4F91-9F22-5BC6F083EDB4}" type="slidenum">
              <a:rPr lang="en-US" smtClean="0"/>
              <a:t>2</a:t>
            </a:fld>
            <a:endParaRPr lang="en-US"/>
          </a:p>
        </p:txBody>
      </p:sp>
    </p:spTree>
    <p:extLst>
      <p:ext uri="{BB962C8B-B14F-4D97-AF65-F5344CB8AC3E}">
        <p14:creationId xmlns:p14="http://schemas.microsoft.com/office/powerpoint/2010/main" val="41437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real estate investor, I’m always looking for my next potential rental property…</a:t>
            </a:r>
          </a:p>
          <a:p>
            <a:endParaRPr lang="en-US" dirty="0"/>
          </a:p>
          <a:p>
            <a:r>
              <a:rPr lang="en-US" dirty="0"/>
              <a:t>I hypothesize that certain home sellers, especially home builders, will provide the best deals in terms of price as days on market increases, especially if the home has negative attributes that investors want to avoid like HOA fees, high maintenance cost, and swimming pools which might increase my rental property insurance rates.</a:t>
            </a:r>
          </a:p>
        </p:txBody>
      </p:sp>
      <p:sp>
        <p:nvSpPr>
          <p:cNvPr id="4" name="Slide Number Placeholder 3"/>
          <p:cNvSpPr>
            <a:spLocks noGrp="1"/>
          </p:cNvSpPr>
          <p:nvPr>
            <p:ph type="sldNum" sz="quarter" idx="5"/>
          </p:nvPr>
        </p:nvSpPr>
        <p:spPr/>
        <p:txBody>
          <a:bodyPr/>
          <a:lstStyle/>
          <a:p>
            <a:fld id="{2E8B34EB-D5C4-4F91-9F22-5BC6F083EDB4}" type="slidenum">
              <a:rPr lang="en-US" smtClean="0"/>
              <a:t>3</a:t>
            </a:fld>
            <a:endParaRPr lang="en-US"/>
          </a:p>
        </p:txBody>
      </p:sp>
    </p:spTree>
    <p:extLst>
      <p:ext uri="{BB962C8B-B14F-4D97-AF65-F5344CB8AC3E}">
        <p14:creationId xmlns:p14="http://schemas.microsoft.com/office/powerpoint/2010/main" val="2160528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perform better with a good outline and some basic structure; therefore, I decided to utilize the OSEMI framework for Data Science Projects instead of the Microsoft Team Data Science Process Lifecycle that was presented the first week of class because the latter approach seemed more applicable to Machine Learning Projects that we’ll cover in later weeks whereas the OSEMI framework can be applied to a wide variety of data science projects.</a:t>
            </a:r>
          </a:p>
          <a:p>
            <a:endParaRPr lang="en-US" dirty="0"/>
          </a:p>
          <a:p>
            <a:r>
              <a:rPr lang="en-US" dirty="0"/>
              <a:t>And, having worked at Microsoft, I know they like to take the standard methodology and customize the guidance to correspond to their IT service offerings.</a:t>
            </a:r>
          </a:p>
        </p:txBody>
      </p:sp>
      <p:sp>
        <p:nvSpPr>
          <p:cNvPr id="4" name="Slide Number Placeholder 3"/>
          <p:cNvSpPr>
            <a:spLocks noGrp="1"/>
          </p:cNvSpPr>
          <p:nvPr>
            <p:ph type="sldNum" sz="quarter" idx="5"/>
          </p:nvPr>
        </p:nvSpPr>
        <p:spPr/>
        <p:txBody>
          <a:bodyPr/>
          <a:lstStyle/>
          <a:p>
            <a:fld id="{2E8B34EB-D5C4-4F91-9F22-5BC6F083EDB4}" type="slidenum">
              <a:rPr lang="en-US" smtClean="0"/>
              <a:t>4</a:t>
            </a:fld>
            <a:endParaRPr lang="en-US"/>
          </a:p>
        </p:txBody>
      </p:sp>
    </p:spTree>
    <p:extLst>
      <p:ext uri="{BB962C8B-B14F-4D97-AF65-F5344CB8AC3E}">
        <p14:creationId xmlns:p14="http://schemas.microsoft.com/office/powerpoint/2010/main" val="4105814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in the framework, Obtain the raw data:</a:t>
            </a:r>
          </a:p>
          <a:p>
            <a:endParaRPr lang="en-US" dirty="0"/>
          </a:p>
          <a:p>
            <a:r>
              <a:rPr lang="en-US" dirty="0"/>
              <a:t>My project teammate, Lauren, exported a dataset of approximately five thousand rows and 31 columns from the Multiple Listing Service. </a:t>
            </a:r>
          </a:p>
        </p:txBody>
      </p:sp>
      <p:sp>
        <p:nvSpPr>
          <p:cNvPr id="4" name="Slide Number Placeholder 3"/>
          <p:cNvSpPr>
            <a:spLocks noGrp="1"/>
          </p:cNvSpPr>
          <p:nvPr>
            <p:ph type="sldNum" sz="quarter" idx="5"/>
          </p:nvPr>
        </p:nvSpPr>
        <p:spPr/>
        <p:txBody>
          <a:bodyPr/>
          <a:lstStyle/>
          <a:p>
            <a:fld id="{2E8B34EB-D5C4-4F91-9F22-5BC6F083EDB4}" type="slidenum">
              <a:rPr lang="en-US" smtClean="0"/>
              <a:t>5</a:t>
            </a:fld>
            <a:endParaRPr lang="en-US"/>
          </a:p>
        </p:txBody>
      </p:sp>
    </p:spTree>
    <p:extLst>
      <p:ext uri="{BB962C8B-B14F-4D97-AF65-F5344CB8AC3E}">
        <p14:creationId xmlns:p14="http://schemas.microsoft.com/office/powerpoint/2010/main" val="335608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 – Scrub the data:</a:t>
            </a:r>
          </a:p>
          <a:p>
            <a:endParaRPr lang="en-US" dirty="0"/>
          </a:p>
          <a:p>
            <a:r>
              <a:rPr lang="en-US" dirty="0"/>
              <a:t>In Power Query I updated the various data types and examined the distinct and unique data elements to determine cardinality which offered me some clues as to which columns should be broken out into their own dimension tables.</a:t>
            </a:r>
          </a:p>
        </p:txBody>
      </p:sp>
      <p:sp>
        <p:nvSpPr>
          <p:cNvPr id="4" name="Slide Number Placeholder 3"/>
          <p:cNvSpPr>
            <a:spLocks noGrp="1"/>
          </p:cNvSpPr>
          <p:nvPr>
            <p:ph type="sldNum" sz="quarter" idx="5"/>
          </p:nvPr>
        </p:nvSpPr>
        <p:spPr/>
        <p:txBody>
          <a:bodyPr/>
          <a:lstStyle/>
          <a:p>
            <a:fld id="{2E8B34EB-D5C4-4F91-9F22-5BC6F083EDB4}" type="slidenum">
              <a:rPr lang="en-US" smtClean="0"/>
              <a:t>6</a:t>
            </a:fld>
            <a:endParaRPr lang="en-US"/>
          </a:p>
        </p:txBody>
      </p:sp>
    </p:spTree>
    <p:extLst>
      <p:ext uri="{BB962C8B-B14F-4D97-AF65-F5344CB8AC3E}">
        <p14:creationId xmlns:p14="http://schemas.microsoft.com/office/powerpoint/2010/main" val="265653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 – Explore the data:</a:t>
            </a:r>
          </a:p>
          <a:p>
            <a:endParaRPr lang="en-US" dirty="0"/>
          </a:p>
          <a:p>
            <a:r>
              <a:rPr lang="en-US" dirty="0"/>
              <a:t>I used Power Query to profile the data in terms of general distribution of data elements within each column before moving on to the main Power BI interface to begin creating initial calculated columns and measures using DAX. From there, I could experiment with a few visuals to ensure my DAX formulas were functioning properly. </a:t>
            </a:r>
          </a:p>
        </p:txBody>
      </p:sp>
      <p:sp>
        <p:nvSpPr>
          <p:cNvPr id="4" name="Slide Number Placeholder 3"/>
          <p:cNvSpPr>
            <a:spLocks noGrp="1"/>
          </p:cNvSpPr>
          <p:nvPr>
            <p:ph type="sldNum" sz="quarter" idx="5"/>
          </p:nvPr>
        </p:nvSpPr>
        <p:spPr/>
        <p:txBody>
          <a:bodyPr/>
          <a:lstStyle/>
          <a:p>
            <a:fld id="{2E8B34EB-D5C4-4F91-9F22-5BC6F083EDB4}" type="slidenum">
              <a:rPr lang="en-US" smtClean="0"/>
              <a:t>7</a:t>
            </a:fld>
            <a:endParaRPr lang="en-US"/>
          </a:p>
        </p:txBody>
      </p:sp>
    </p:spTree>
    <p:extLst>
      <p:ext uri="{BB962C8B-B14F-4D97-AF65-F5344CB8AC3E}">
        <p14:creationId xmlns:p14="http://schemas.microsoft.com/office/powerpoint/2010/main" val="255088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4 – Model the data:</a:t>
            </a:r>
          </a:p>
          <a:p>
            <a:endParaRPr lang="en-US" dirty="0"/>
          </a:p>
          <a:p>
            <a:r>
              <a:rPr lang="en-US" dirty="0"/>
              <a:t>Assuming I performed the previous steps of the framework properly, I then moved on to the Model Tab within Power BI to establish, and in some cases remove relationships between my tables.</a:t>
            </a:r>
          </a:p>
          <a:p>
            <a:endParaRPr lang="en-US" dirty="0"/>
          </a:p>
          <a:p>
            <a:r>
              <a:rPr lang="en-US" dirty="0"/>
              <a:t>In Power BI, many of the relationships will be dynamically created if you maintain a consistent naming convention within your model. But this can sometimes cause a problem depending on the decisions you’ve made back in the Power Query Editor.</a:t>
            </a:r>
          </a:p>
          <a:p>
            <a:endParaRPr lang="en-US" dirty="0"/>
          </a:p>
          <a:p>
            <a:r>
              <a:rPr lang="en-US" dirty="0"/>
              <a:t>For example, I chose to “reference” the imported source table rather than “duplicate” that source table when it came to creating my fact and dimension tables—the advantage of this approach is that the actual raw data is ONLY loaded once… into the Power BI—your PBIX file…which could significantly decrease the size of the file if you’re working with large datasets.</a:t>
            </a:r>
          </a:p>
          <a:p>
            <a:endParaRPr lang="en-US" dirty="0"/>
          </a:p>
          <a:p>
            <a:r>
              <a:rPr lang="en-US" dirty="0"/>
              <a:t>The disadvantage, however, is that you must clean up the relationships that were dynamically created between the raw data source and your deliberate model.</a:t>
            </a:r>
          </a:p>
        </p:txBody>
      </p:sp>
      <p:sp>
        <p:nvSpPr>
          <p:cNvPr id="4" name="Slide Number Placeholder 3"/>
          <p:cNvSpPr>
            <a:spLocks noGrp="1"/>
          </p:cNvSpPr>
          <p:nvPr>
            <p:ph type="sldNum" sz="quarter" idx="5"/>
          </p:nvPr>
        </p:nvSpPr>
        <p:spPr/>
        <p:txBody>
          <a:bodyPr/>
          <a:lstStyle/>
          <a:p>
            <a:fld id="{2E8B34EB-D5C4-4F91-9F22-5BC6F083EDB4}" type="slidenum">
              <a:rPr lang="en-US" smtClean="0"/>
              <a:t>8</a:t>
            </a:fld>
            <a:endParaRPr lang="en-US"/>
          </a:p>
        </p:txBody>
      </p:sp>
    </p:spTree>
    <p:extLst>
      <p:ext uri="{BB962C8B-B14F-4D97-AF65-F5344CB8AC3E}">
        <p14:creationId xmlns:p14="http://schemas.microsoft.com/office/powerpoint/2010/main" val="144666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in the framework is – Interpret the data:</a:t>
            </a:r>
          </a:p>
          <a:p>
            <a:endParaRPr lang="en-US" dirty="0"/>
          </a:p>
          <a:p>
            <a:r>
              <a:rPr lang="en-US" dirty="0"/>
              <a:t>But I should mention here that the framework is iterative so that you can go back to a previous step when you’ve gained some insights that motivate you to make changes to your model, or if you receive an expanded dataset.</a:t>
            </a:r>
          </a:p>
          <a:p>
            <a:endParaRPr lang="en-US" dirty="0"/>
          </a:p>
          <a:p>
            <a:r>
              <a:rPr lang="en-US" dirty="0"/>
              <a:t>I put together a two-page report which I’ve embedded in this presentation on the next slide…</a:t>
            </a:r>
          </a:p>
          <a:p>
            <a:endParaRPr lang="en-US" dirty="0"/>
          </a:p>
          <a:p>
            <a:r>
              <a:rPr lang="en-US" dirty="0"/>
              <a:t>It might take a bit to load since I’ll be pulling the report directly from the cloud in the Power BI Service so please be patient with me as we transition to the next slide…</a:t>
            </a:r>
          </a:p>
        </p:txBody>
      </p:sp>
      <p:sp>
        <p:nvSpPr>
          <p:cNvPr id="4" name="Slide Number Placeholder 3"/>
          <p:cNvSpPr>
            <a:spLocks noGrp="1"/>
          </p:cNvSpPr>
          <p:nvPr>
            <p:ph type="sldNum" sz="quarter" idx="5"/>
          </p:nvPr>
        </p:nvSpPr>
        <p:spPr/>
        <p:txBody>
          <a:bodyPr/>
          <a:lstStyle/>
          <a:p>
            <a:fld id="{2E8B34EB-D5C4-4F91-9F22-5BC6F083EDB4}" type="slidenum">
              <a:rPr lang="en-US" smtClean="0"/>
              <a:t>9</a:t>
            </a:fld>
            <a:endParaRPr lang="en-US"/>
          </a:p>
        </p:txBody>
      </p:sp>
    </p:spTree>
    <p:extLst>
      <p:ext uri="{BB962C8B-B14F-4D97-AF65-F5344CB8AC3E}">
        <p14:creationId xmlns:p14="http://schemas.microsoft.com/office/powerpoint/2010/main" val="89765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10/20/2022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037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7264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9558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2756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0573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50350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721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03723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3888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00472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10/20/2022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546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10/20/2022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05836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11/relationships/webextension" Target="../webextensions/webextension1.xml"/></Relationships>
</file>

<file path=ppt/slides/_rels/slide1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005653" y="744909"/>
            <a:ext cx="4798447" cy="3155419"/>
          </a:xfrm>
        </p:spPr>
        <p:txBody>
          <a:bodyPr anchor="b">
            <a:normAutofit/>
          </a:bodyPr>
          <a:lstStyle/>
          <a:p>
            <a:pPr algn="l"/>
            <a:r>
              <a:rPr lang="en-US" sz="5400"/>
              <a:t>Real Estate Investor Analysis</a:t>
            </a:r>
          </a:p>
        </p:txBody>
      </p:sp>
      <p:pic>
        <p:nvPicPr>
          <p:cNvPr id="3" name="Picture 2">
            <a:extLst>
              <a:ext uri="{FF2B5EF4-FFF2-40B4-BE49-F238E27FC236}">
                <a16:creationId xmlns:a16="http://schemas.microsoft.com/office/drawing/2014/main" id="{486C0251-CAA6-FADF-8EA4-1DFDDF046272}"/>
              </a:ext>
            </a:extLst>
          </p:cNvPr>
          <p:cNvPicPr>
            <a:picLocks noChangeAspect="1"/>
          </p:cNvPicPr>
          <p:nvPr/>
        </p:nvPicPr>
        <p:blipFill rotWithShape="1">
          <a:blip r:embed="rId3"/>
          <a:srcRect l="20661" r="19126" b="-3"/>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87203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BF93-5C47-BBAA-4280-76679963644A}"/>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A7DBDF20-7BF0-544B-6F4B-4457B07A3994}"/>
                  </a:ext>
                </a:extLst>
              </p:cNvPr>
              <p:cNvGraphicFramePr>
                <a:graphicFrameLocks noGrp="1"/>
              </p:cNvGraphicFramePr>
              <p:nvPr>
                <p:ph idx="1"/>
                <p:extLst>
                  <p:ext uri="{D42A27DB-BD31-4B8C-83A1-F6EECF244321}">
                    <p14:modId xmlns:p14="http://schemas.microsoft.com/office/powerpoint/2010/main" val="2438750662"/>
                  </p:ext>
                </p:extLst>
              </p:nvPr>
            </p:nvGraphicFramePr>
            <p:xfrm>
              <a:off x="177114" y="185350"/>
              <a:ext cx="11870724" cy="6557319"/>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4" name="Content Placeholder 3" title="Microsoft Power BI">
                <a:extLst>
                  <a:ext uri="{FF2B5EF4-FFF2-40B4-BE49-F238E27FC236}">
                    <a16:creationId xmlns:a16="http://schemas.microsoft.com/office/drawing/2014/main" id="{A7DBDF20-7BF0-544B-6F4B-4457B07A3994}"/>
                  </a:ext>
                </a:extLst>
              </p:cNvPr>
              <p:cNvPicPr>
                <a:picLocks noGrp="1" noRot="1" noChangeAspect="1" noMove="1" noResize="1" noEditPoints="1" noAdjustHandles="1" noChangeArrowheads="1" noChangeShapeType="1"/>
              </p:cNvPicPr>
              <p:nvPr/>
            </p:nvPicPr>
            <p:blipFill>
              <a:blip r:embed="rId5"/>
              <a:stretch>
                <a:fillRect/>
              </a:stretch>
            </p:blipFill>
            <p:spPr>
              <a:xfrm>
                <a:off x="177114" y="185350"/>
                <a:ext cx="11870724" cy="6557319"/>
              </a:xfrm>
              <a:prstGeom prst="rect">
                <a:avLst/>
              </a:prstGeom>
            </p:spPr>
          </p:pic>
        </mc:Fallback>
      </mc:AlternateContent>
    </p:spTree>
    <p:extLst>
      <p:ext uri="{BB962C8B-B14F-4D97-AF65-F5344CB8AC3E}">
        <p14:creationId xmlns:p14="http://schemas.microsoft.com/office/powerpoint/2010/main" val="23423314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p15:prstTrans prst="curtains"/>
        <p:sndAc>
          <p:stSnd>
            <p:snd r:embed="rId3" name="applause.wav"/>
          </p:stSnd>
        </p:sndAc>
      </p:transition>
    </mc:Choice>
    <mc:Fallback>
      <p:transition spd="slow" advClick="0">
        <p:fade/>
        <p:sndAc>
          <p:stSnd>
            <p:snd r:embed="rId3" name="applause.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7" name="Freeform: Shape 46">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Freeform: Shape 47">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005654" y="744909"/>
            <a:ext cx="3776416" cy="3155419"/>
          </a:xfrm>
        </p:spPr>
        <p:txBody>
          <a:bodyPr anchor="b">
            <a:normAutofit/>
          </a:bodyPr>
          <a:lstStyle/>
          <a:p>
            <a:pPr algn="l"/>
            <a:r>
              <a:rPr lang="en-US" sz="5400"/>
              <a:t>Q&amp;A</a:t>
            </a:r>
          </a:p>
        </p:txBody>
      </p:sp>
      <p:grpSp>
        <p:nvGrpSpPr>
          <p:cNvPr id="56"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7" name="Straight Connector 56">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4" descr="Question mark against red wall">
            <a:extLst>
              <a:ext uri="{FF2B5EF4-FFF2-40B4-BE49-F238E27FC236}">
                <a16:creationId xmlns:a16="http://schemas.microsoft.com/office/drawing/2014/main" id="{1C839C38-0DAB-3C3D-60E9-BFB192A9D9CA}"/>
              </a:ext>
            </a:extLst>
          </p:cNvPr>
          <p:cNvPicPr>
            <a:picLocks noChangeAspect="1"/>
          </p:cNvPicPr>
          <p:nvPr/>
        </p:nvPicPr>
        <p:blipFill rotWithShape="1">
          <a:blip r:embed="rId4"/>
          <a:srcRect r="6" b="6948"/>
          <a:stretch/>
        </p:blipFill>
        <p:spPr>
          <a:xfrm>
            <a:off x="5186557" y="1624155"/>
            <a:ext cx="6402214" cy="3604436"/>
          </a:xfrm>
          <a:prstGeom prst="rect">
            <a:avLst/>
          </a:prstGeom>
        </p:spPr>
      </p:pic>
      <p:grpSp>
        <p:nvGrpSpPr>
          <p:cNvPr id="60"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1" name="Freeform: Shape 60">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2"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4" name="Freeform: Shape 63">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3" name="Freeform: Shape 62">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00318678"/>
      </p:ext>
    </p:extLst>
  </p:cSld>
  <p:clrMapOvr>
    <a:masterClrMapping/>
  </p:clrMapOvr>
  <mc:AlternateContent xmlns:mc="http://schemas.openxmlformats.org/markup-compatibility/2006">
    <mc:Choice xmlns:p14="http://schemas.microsoft.com/office/powerpoint/2010/main" Requires="p14">
      <p:transition spd="slow" p14:dur="4000">
        <p14:vortex dir="r"/>
        <p:sndAc>
          <p:stSnd>
            <p:snd r:embed="rId3" name="wind.wav"/>
          </p:stSnd>
        </p:sndAc>
      </p:transition>
    </mc:Choice>
    <mc:Fallback>
      <p:transition spd="slow">
        <p:fade/>
        <p:sndAc>
          <p:stSnd>
            <p:snd r:embed="rId3" name="wind.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2" y="559813"/>
            <a:ext cx="4987809" cy="1664573"/>
          </a:xfrm>
        </p:spPr>
        <p:txBody>
          <a:bodyPr>
            <a:normAutofit/>
          </a:bodyPr>
          <a:lstStyle/>
          <a:p>
            <a:r>
              <a:rPr lang="en-US" dirty="0"/>
              <a:t>About Me</a:t>
            </a:r>
          </a:p>
        </p:txBody>
      </p:sp>
      <p:pic>
        <p:nvPicPr>
          <p:cNvPr id="4" name="Picture 3" descr="A person in a suit and tie&#10;&#10;Description automatically generated with medium confidence">
            <a:extLst>
              <a:ext uri="{FF2B5EF4-FFF2-40B4-BE49-F238E27FC236}">
                <a16:creationId xmlns:a16="http://schemas.microsoft.com/office/drawing/2014/main" id="{BF4A9A79-CAD5-1241-8A70-7B577C746FCF}"/>
              </a:ext>
            </a:extLst>
          </p:cNvPr>
          <p:cNvPicPr>
            <a:picLocks noChangeAspect="1"/>
          </p:cNvPicPr>
          <p:nvPr/>
        </p:nvPicPr>
        <p:blipFill rotWithShape="1">
          <a:blip r:embed="rId3">
            <a:extLst>
              <a:ext uri="{28A0092B-C50C-407E-A947-70E740481C1C}">
                <a14:useLocalDpi xmlns:a14="http://schemas.microsoft.com/office/drawing/2010/main" val="0"/>
              </a:ext>
            </a:extLst>
          </a:blip>
          <a:srcRect r="1" b="5251"/>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3" name="Freeform: Shape 52">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6" name="Content Placeholder">
            <a:extLst>
              <a:ext uri="{FF2B5EF4-FFF2-40B4-BE49-F238E27FC236}">
                <a16:creationId xmlns:a16="http://schemas.microsoft.com/office/drawing/2014/main" id="{0DD74092-AA76-D44B-178C-356AF50E2566}"/>
              </a:ext>
            </a:extLst>
          </p:cNvPr>
          <p:cNvGraphicFramePr>
            <a:graphicFrameLocks noGrp="1"/>
          </p:cNvGraphicFramePr>
          <p:nvPr>
            <p:ph idx="1"/>
            <p:extLst>
              <p:ext uri="{D42A27DB-BD31-4B8C-83A1-F6EECF244321}">
                <p14:modId xmlns:p14="http://schemas.microsoft.com/office/powerpoint/2010/main" val="3812332619"/>
              </p:ext>
            </p:extLst>
          </p:nvPr>
        </p:nvGraphicFramePr>
        <p:xfrm>
          <a:off x="1185756" y="2384474"/>
          <a:ext cx="4987488"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28765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2" y="559813"/>
            <a:ext cx="5605358" cy="1664573"/>
          </a:xfrm>
        </p:spPr>
        <p:txBody>
          <a:bodyPr>
            <a:normAutofit/>
          </a:bodyPr>
          <a:lstStyle/>
          <a:p>
            <a:r>
              <a:rPr lang="en-US" dirty="0"/>
              <a:t>Hypothesis</a:t>
            </a:r>
          </a:p>
        </p:txBody>
      </p:sp>
      <p:sp>
        <p:nvSpPr>
          <p:cNvPr id="3" name="Content Placeholder"/>
          <p:cNvSpPr>
            <a:spLocks noGrp="1"/>
          </p:cNvSpPr>
          <p:nvPr>
            <p:ph idx="1"/>
          </p:nvPr>
        </p:nvSpPr>
        <p:spPr>
          <a:xfrm>
            <a:off x="1185755" y="2384474"/>
            <a:ext cx="5604997" cy="3728613"/>
          </a:xfrm>
        </p:spPr>
        <p:txBody>
          <a:bodyPr>
            <a:normAutofit/>
          </a:bodyPr>
          <a:lstStyle/>
          <a:p>
            <a:pPr lvl="0"/>
            <a:r>
              <a:rPr lang="en-US" sz="1800" dirty="0"/>
              <a:t>When the housing market shifts from a seller’s market to a buyer’s market, there is a higher probability that </a:t>
            </a:r>
            <a:r>
              <a:rPr lang="en-US" sz="1800" u="sng" dirty="0"/>
              <a:t>sellers will drop their prices the longer the homes are on the market</a:t>
            </a:r>
            <a:r>
              <a:rPr lang="en-US" sz="1800" dirty="0"/>
              <a:t>, particularly if their </a:t>
            </a:r>
            <a:r>
              <a:rPr lang="en-US" sz="1800" i="1" dirty="0"/>
              <a:t>home is older </a:t>
            </a:r>
            <a:r>
              <a:rPr lang="en-US" sz="1800" dirty="0"/>
              <a:t>and/or has distinct </a:t>
            </a:r>
            <a:r>
              <a:rPr lang="en-US" sz="1800" b="1" i="1" dirty="0"/>
              <a:t>negative</a:t>
            </a:r>
            <a:r>
              <a:rPr lang="en-US" sz="1800" b="1" dirty="0"/>
              <a:t> attributes </a:t>
            </a:r>
            <a:r>
              <a:rPr lang="en-US" sz="1800" dirty="0"/>
              <a:t>such as </a:t>
            </a:r>
            <a:r>
              <a:rPr lang="en-US" sz="1800" i="1" dirty="0"/>
              <a:t>swimming pools </a:t>
            </a:r>
            <a:r>
              <a:rPr lang="en-US" sz="1800" dirty="0"/>
              <a:t>or </a:t>
            </a:r>
            <a:r>
              <a:rPr lang="en-US" sz="1800" i="1" dirty="0"/>
              <a:t>mandatory HOA fees.</a:t>
            </a:r>
          </a:p>
        </p:txBody>
      </p:sp>
      <p:pic>
        <p:nvPicPr>
          <p:cNvPr id="6" name="Picture 5" descr="Houses in a subdivision">
            <a:extLst>
              <a:ext uri="{FF2B5EF4-FFF2-40B4-BE49-F238E27FC236}">
                <a16:creationId xmlns:a16="http://schemas.microsoft.com/office/drawing/2014/main" id="{7DB8A6B5-1A1A-A60A-6DEB-1B0A23CB7EDF}"/>
              </a:ext>
            </a:extLst>
          </p:cNvPr>
          <p:cNvPicPr>
            <a:picLocks noChangeAspect="1"/>
          </p:cNvPicPr>
          <p:nvPr/>
        </p:nvPicPr>
        <p:blipFill rotWithShape="1">
          <a:blip r:embed="rId3"/>
          <a:srcRect l="31100" r="20204" b="4"/>
          <a:stretch/>
        </p:blipFill>
        <p:spPr>
          <a:xfrm>
            <a:off x="7188594" y="10"/>
            <a:ext cx="5003406" cy="6857990"/>
          </a:xfrm>
          <a:prstGeom prst="rect">
            <a:avLst/>
          </a:prstGeom>
        </p:spPr>
      </p:pic>
      <p:grpSp>
        <p:nvGrpSpPr>
          <p:cNvPr id="24"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7" name="Freeform: Shape 26">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809134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4" name="Freeform: Shape 43">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44">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2" y="559813"/>
            <a:ext cx="5605358" cy="1664573"/>
          </a:xfrm>
        </p:spPr>
        <p:txBody>
          <a:bodyPr>
            <a:normAutofit/>
          </a:bodyPr>
          <a:lstStyle/>
          <a:p>
            <a:r>
              <a:rPr lang="en-US"/>
              <a:t>Data Science Framework</a:t>
            </a:r>
          </a:p>
        </p:txBody>
      </p:sp>
      <p:sp>
        <p:nvSpPr>
          <p:cNvPr id="3" name="Content Placeholder"/>
          <p:cNvSpPr>
            <a:spLocks noGrp="1"/>
          </p:cNvSpPr>
          <p:nvPr>
            <p:ph idx="1"/>
          </p:nvPr>
        </p:nvSpPr>
        <p:spPr>
          <a:xfrm>
            <a:off x="1185755" y="2384474"/>
            <a:ext cx="5604997" cy="3728613"/>
          </a:xfrm>
        </p:spPr>
        <p:txBody>
          <a:bodyPr>
            <a:normAutofit/>
          </a:bodyPr>
          <a:lstStyle/>
          <a:p>
            <a:pPr lvl="0"/>
            <a:r>
              <a:rPr lang="en-US" sz="2400" b="1" dirty="0"/>
              <a:t>O</a:t>
            </a:r>
            <a:r>
              <a:rPr lang="en-US" sz="2400" dirty="0"/>
              <a:t>btain</a:t>
            </a:r>
          </a:p>
          <a:p>
            <a:pPr lvl="0"/>
            <a:r>
              <a:rPr lang="en-US" sz="2400" b="1" dirty="0"/>
              <a:t>S</a:t>
            </a:r>
            <a:r>
              <a:rPr lang="en-US" sz="2400" dirty="0"/>
              <a:t>crub</a:t>
            </a:r>
          </a:p>
          <a:p>
            <a:pPr lvl="0"/>
            <a:r>
              <a:rPr lang="en-US" sz="2400" b="1" dirty="0"/>
              <a:t>E</a:t>
            </a:r>
            <a:r>
              <a:rPr lang="en-US" sz="2400" dirty="0"/>
              <a:t>xplore</a:t>
            </a:r>
          </a:p>
          <a:p>
            <a:pPr lvl="0"/>
            <a:r>
              <a:rPr lang="en-US" sz="2400" b="1" dirty="0"/>
              <a:t>M</a:t>
            </a:r>
            <a:r>
              <a:rPr lang="en-US" sz="2400" dirty="0"/>
              <a:t>odel</a:t>
            </a:r>
          </a:p>
          <a:p>
            <a:pPr lvl="0"/>
            <a:r>
              <a:rPr lang="en-US" sz="2400" b="1" dirty="0"/>
              <a:t>I</a:t>
            </a:r>
            <a:r>
              <a:rPr lang="en-US" sz="2400" dirty="0"/>
              <a:t>nterpret</a:t>
            </a:r>
          </a:p>
        </p:txBody>
      </p:sp>
      <p:pic>
        <p:nvPicPr>
          <p:cNvPr id="6" name="Picture 5" descr="Graphs on a display with reflection of office">
            <a:extLst>
              <a:ext uri="{FF2B5EF4-FFF2-40B4-BE49-F238E27FC236}">
                <a16:creationId xmlns:a16="http://schemas.microsoft.com/office/drawing/2014/main" id="{8727A287-3698-D26A-1FBE-335B54740565}"/>
              </a:ext>
            </a:extLst>
          </p:cNvPr>
          <p:cNvPicPr>
            <a:picLocks noChangeAspect="1"/>
          </p:cNvPicPr>
          <p:nvPr/>
        </p:nvPicPr>
        <p:blipFill rotWithShape="1">
          <a:blip r:embed="rId3"/>
          <a:srcRect l="17990" r="33311" b="-1"/>
          <a:stretch/>
        </p:blipFill>
        <p:spPr>
          <a:xfrm>
            <a:off x="7188594" y="10"/>
            <a:ext cx="5003406" cy="6857990"/>
          </a:xfrm>
          <a:prstGeom prst="rect">
            <a:avLst/>
          </a:prstGeom>
        </p:spPr>
      </p:pic>
      <p:grpSp>
        <p:nvGrpSpPr>
          <p:cNvPr id="53"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1954485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Rectangle 6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0"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1" name="Freeform: Shape 70">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 name="Freeform: Shape 71">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Shape 72">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Shape 73">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Shape 74">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Shape 75">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Shape 76">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Shape 77">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p:cNvSpPr>
            <a:spLocks noGrp="1"/>
          </p:cNvSpPr>
          <p:nvPr>
            <p:ph type="ctrTitle"/>
          </p:nvPr>
        </p:nvSpPr>
        <p:spPr>
          <a:xfrm>
            <a:off x="1198182" y="559813"/>
            <a:ext cx="3980254" cy="5577934"/>
          </a:xfrm>
        </p:spPr>
        <p:txBody>
          <a:bodyPr>
            <a:normAutofit/>
          </a:bodyPr>
          <a:lstStyle/>
          <a:p>
            <a:r>
              <a:rPr lang="en-US" dirty="0"/>
              <a:t>Obtain</a:t>
            </a:r>
          </a:p>
        </p:txBody>
      </p:sp>
      <p:grpSp>
        <p:nvGrpSpPr>
          <p:cNvPr id="80"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81"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83" name="Freeform: Shape 82">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Shape 83">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Shape 84">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Shape 86">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Shape 87">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88">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2" name="Freeform: Shape 81">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6" name="Content Placeholder">
            <a:extLst>
              <a:ext uri="{FF2B5EF4-FFF2-40B4-BE49-F238E27FC236}">
                <a16:creationId xmlns:a16="http://schemas.microsoft.com/office/drawing/2014/main" id="{E5D21DAF-3D13-DCC4-632A-E2C57DD9F9A0}"/>
              </a:ext>
            </a:extLst>
          </p:cNvPr>
          <p:cNvGraphicFramePr>
            <a:graphicFrameLocks noGrp="1"/>
          </p:cNvGraphicFramePr>
          <p:nvPr>
            <p:ph idx="1"/>
            <p:extLst>
              <p:ext uri="{D42A27DB-BD31-4B8C-83A1-F6EECF244321}">
                <p14:modId xmlns:p14="http://schemas.microsoft.com/office/powerpoint/2010/main" val="2269357403"/>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9537042"/>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9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cNvSpPr>
            <a:spLocks noGrp="1"/>
          </p:cNvSpPr>
          <p:nvPr>
            <p:ph type="ctrTitle"/>
          </p:nvPr>
        </p:nvSpPr>
        <p:spPr>
          <a:xfrm>
            <a:off x="1198182" y="559813"/>
            <a:ext cx="4987809" cy="1664573"/>
          </a:xfrm>
        </p:spPr>
        <p:txBody>
          <a:bodyPr>
            <a:normAutofit/>
          </a:bodyPr>
          <a:lstStyle/>
          <a:p>
            <a:r>
              <a:rPr lang="en-US"/>
              <a:t>Scrub</a:t>
            </a:r>
          </a:p>
        </p:txBody>
      </p:sp>
      <p:sp>
        <p:nvSpPr>
          <p:cNvPr id="3" name="Content Placeholder"/>
          <p:cNvSpPr>
            <a:spLocks noGrp="1"/>
          </p:cNvSpPr>
          <p:nvPr>
            <p:ph idx="1"/>
          </p:nvPr>
        </p:nvSpPr>
        <p:spPr>
          <a:xfrm>
            <a:off x="1185435" y="2384474"/>
            <a:ext cx="4987809" cy="3728613"/>
          </a:xfrm>
        </p:spPr>
        <p:txBody>
          <a:bodyPr>
            <a:normAutofit/>
          </a:bodyPr>
          <a:lstStyle/>
          <a:p>
            <a:pPr lvl="0"/>
            <a:r>
              <a:rPr lang="en-US" sz="1800" dirty="0"/>
              <a:t>Utilized Power Query to set data types, filter out unnecessary rows, and identify potential dimension tables based on cardinality</a:t>
            </a:r>
          </a:p>
        </p:txBody>
      </p:sp>
      <p:grpSp>
        <p:nvGrpSpPr>
          <p:cNvPr id="99" name="Top left">
            <a:extLst>
              <a:ext uri="{FF2B5EF4-FFF2-40B4-BE49-F238E27FC236}">
                <a16:creationId xmlns:a16="http://schemas.microsoft.com/office/drawing/2014/main" id="{A258A097-6133-4B30-BEEA-8B01FC075C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0" name="Freeform: Shape 99">
              <a:extLst>
                <a:ext uri="{FF2B5EF4-FFF2-40B4-BE49-F238E27FC236}">
                  <a16:creationId xmlns:a16="http://schemas.microsoft.com/office/drawing/2014/main" id="{6443760F-17EA-42FD-B5B5-F28B74D7F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1" name="Freeform: Shape 100">
              <a:extLst>
                <a:ext uri="{FF2B5EF4-FFF2-40B4-BE49-F238E27FC236}">
                  <a16:creationId xmlns:a16="http://schemas.microsoft.com/office/drawing/2014/main" id="{4EB72FEE-D2F8-4B74-8D9B-E6D9C9C0B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DE7AEDBA-CEF0-40CA-8E09-7A0C376853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22D507F9-A9F3-4E1A-83D8-FDDF036E3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6DAC39B7-68A7-46E9-91C9-640439DBC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D67B354C-E76E-4897-B55A-62A488BAC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86DB6361-8FFC-4F23-8355-A1018756B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91AEC79A-5C3D-423E-A82A-2CC4B7BEB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5" name="Picture 4" descr="Graphical user interface, application&#10;&#10;Description automatically generated">
            <a:extLst>
              <a:ext uri="{FF2B5EF4-FFF2-40B4-BE49-F238E27FC236}">
                <a16:creationId xmlns:a16="http://schemas.microsoft.com/office/drawing/2014/main" id="{807CC77E-F645-1F47-A013-A54512D20C48}"/>
              </a:ext>
            </a:extLst>
          </p:cNvPr>
          <p:cNvPicPr>
            <a:picLocks noChangeAspect="1"/>
          </p:cNvPicPr>
          <p:nvPr/>
        </p:nvPicPr>
        <p:blipFill rotWithShape="1">
          <a:blip r:embed="rId3">
            <a:extLst>
              <a:ext uri="{28A0092B-C50C-407E-A947-70E740481C1C}">
                <a14:useLocalDpi xmlns:a14="http://schemas.microsoft.com/office/drawing/2010/main" val="0"/>
              </a:ext>
            </a:extLst>
          </a:blip>
          <a:srcRect l="1968" r="6712" b="4"/>
          <a:stretch/>
        </p:blipFill>
        <p:spPr>
          <a:xfrm>
            <a:off x="6490771" y="393103"/>
            <a:ext cx="2696701" cy="5393403"/>
          </a:xfrm>
          <a:custGeom>
            <a:avLst/>
            <a:gdLst/>
            <a:ahLst/>
            <a:cxnLst/>
            <a:rect l="l" t="t" r="r" b="b"/>
            <a:pathLst>
              <a:path w="2696701" h="5393403">
                <a:moveTo>
                  <a:pt x="2696701" y="0"/>
                </a:moveTo>
                <a:lnTo>
                  <a:pt x="2696701" y="5393403"/>
                </a:lnTo>
                <a:cubicBezTo>
                  <a:pt x="1207335" y="5393403"/>
                  <a:pt x="0" y="4186068"/>
                  <a:pt x="0" y="2696702"/>
                </a:cubicBezTo>
                <a:cubicBezTo>
                  <a:pt x="0" y="1207335"/>
                  <a:pt x="1207335" y="0"/>
                  <a:pt x="2696701" y="0"/>
                </a:cubicBezTo>
                <a:close/>
              </a:path>
            </a:pathLst>
          </a:custGeom>
        </p:spPr>
      </p:pic>
      <p:pic>
        <p:nvPicPr>
          <p:cNvPr id="6" name="Picture 5" descr="Sphere of mesh and nodes">
            <a:extLst>
              <a:ext uri="{FF2B5EF4-FFF2-40B4-BE49-F238E27FC236}">
                <a16:creationId xmlns:a16="http://schemas.microsoft.com/office/drawing/2014/main" id="{E13171A8-48C7-0CBA-74F7-45554C32DC91}"/>
              </a:ext>
            </a:extLst>
          </p:cNvPr>
          <p:cNvPicPr>
            <a:picLocks noChangeAspect="1"/>
          </p:cNvPicPr>
          <p:nvPr/>
        </p:nvPicPr>
        <p:blipFill rotWithShape="1">
          <a:blip r:embed="rId4"/>
          <a:srcRect l="47561" r="14939"/>
          <a:stretch/>
        </p:blipFill>
        <p:spPr>
          <a:xfrm>
            <a:off x="9187471" y="393103"/>
            <a:ext cx="2696701" cy="5393402"/>
          </a:xfrm>
          <a:custGeom>
            <a:avLst/>
            <a:gdLst/>
            <a:ahLst/>
            <a:cxnLst/>
            <a:rect l="l" t="t" r="r" b="b"/>
            <a:pathLst>
              <a:path w="2628900" h="5257800">
                <a:moveTo>
                  <a:pt x="0" y="0"/>
                </a:moveTo>
                <a:cubicBezTo>
                  <a:pt x="1451920" y="0"/>
                  <a:pt x="2628900" y="1176980"/>
                  <a:pt x="2628900" y="2628900"/>
                </a:cubicBezTo>
                <a:cubicBezTo>
                  <a:pt x="2628900" y="4080820"/>
                  <a:pt x="1451920" y="5257800"/>
                  <a:pt x="0" y="5257800"/>
                </a:cubicBezTo>
                <a:close/>
              </a:path>
            </a:pathLst>
          </a:custGeom>
        </p:spPr>
      </p:pic>
      <p:grpSp>
        <p:nvGrpSpPr>
          <p:cNvPr id="109" name="Cross">
            <a:extLst>
              <a:ext uri="{FF2B5EF4-FFF2-40B4-BE49-F238E27FC236}">
                <a16:creationId xmlns:a16="http://schemas.microsoft.com/office/drawing/2014/main" id="{5E7E5269-5E04-41C9-9AED-86EE6945E9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05587" y="2977859"/>
            <a:ext cx="118872" cy="118872"/>
            <a:chOff x="1175347" y="3733800"/>
            <a:chExt cx="118872" cy="118872"/>
          </a:xfrm>
        </p:grpSpPr>
        <p:cxnSp>
          <p:nvCxnSpPr>
            <p:cNvPr id="110" name="Straight Connector 109">
              <a:extLst>
                <a:ext uri="{FF2B5EF4-FFF2-40B4-BE49-F238E27FC236}">
                  <a16:creationId xmlns:a16="http://schemas.microsoft.com/office/drawing/2014/main" id="{7F0457EA-B3E7-4288-A668-411A211E0A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1" name="Straight Connector 110">
              <a:extLst>
                <a:ext uri="{FF2B5EF4-FFF2-40B4-BE49-F238E27FC236}">
                  <a16:creationId xmlns:a16="http://schemas.microsoft.com/office/drawing/2014/main" id="{E169EB24-FAD9-40C5-8427-87969C846C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3" name="Bottom Right">
            <a:extLst>
              <a:ext uri="{FF2B5EF4-FFF2-40B4-BE49-F238E27FC236}">
                <a16:creationId xmlns:a16="http://schemas.microsoft.com/office/drawing/2014/main" id="{D2110373-A745-4253-8815-AF86BCF883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4" name="Freeform: Shape 113">
              <a:extLst>
                <a:ext uri="{FF2B5EF4-FFF2-40B4-BE49-F238E27FC236}">
                  <a16:creationId xmlns:a16="http://schemas.microsoft.com/office/drawing/2014/main" id="{84280A0A-F7AA-4617-8D37-66978C00D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5" name="Graphic 157">
              <a:extLst>
                <a:ext uri="{FF2B5EF4-FFF2-40B4-BE49-F238E27FC236}">
                  <a16:creationId xmlns:a16="http://schemas.microsoft.com/office/drawing/2014/main" id="{AFF39B93-B5B8-4562-9C77-B596F4C60D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7" name="Freeform: Shape 116">
                <a:extLst>
                  <a:ext uri="{FF2B5EF4-FFF2-40B4-BE49-F238E27FC236}">
                    <a16:creationId xmlns:a16="http://schemas.microsoft.com/office/drawing/2014/main" id="{4D1E63D9-D76C-4F06-9CCF-876C3C514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EF115AA7-7C62-4A89-BC1F-2BC9A793B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86CE8C2-A86A-46D1-944D-D90F10DCE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F6F3DF81-F4F1-40A6-8258-84A0BD6F7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91DF345B-BB61-4D87-AB1F-921990AE6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BAE393CA-48A1-4A6D-A186-0E560F588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37F6CF99-9F54-4207-B8E3-03A7E7020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6" name="Freeform: Shape 115">
              <a:extLst>
                <a:ext uri="{FF2B5EF4-FFF2-40B4-BE49-F238E27FC236}">
                  <a16:creationId xmlns:a16="http://schemas.microsoft.com/office/drawing/2014/main" id="{9A7A4ADF-E823-4909-89B9-74FC2D5AD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5164985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9" name="Rectangle 12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1" name="Top left">
            <a:extLst>
              <a:ext uri="{FF2B5EF4-FFF2-40B4-BE49-F238E27FC236}">
                <a16:creationId xmlns:a16="http://schemas.microsoft.com/office/drawing/2014/main" id="{B8D3547C-16CE-4DFB-96E1-6EC2D1EB5C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32" name="Freeform: Shape 131">
              <a:extLst>
                <a:ext uri="{FF2B5EF4-FFF2-40B4-BE49-F238E27FC236}">
                  <a16:creationId xmlns:a16="http://schemas.microsoft.com/office/drawing/2014/main" id="{5107B21C-7AAE-46A4-80DA-83734CBB1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 name="Freeform: Shape 132">
              <a:extLst>
                <a:ext uri="{FF2B5EF4-FFF2-40B4-BE49-F238E27FC236}">
                  <a16:creationId xmlns:a16="http://schemas.microsoft.com/office/drawing/2014/main" id="{FBECEBFC-0261-466B-9AC7-87B271B8D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Shape 133">
              <a:extLst>
                <a:ext uri="{FF2B5EF4-FFF2-40B4-BE49-F238E27FC236}">
                  <a16:creationId xmlns:a16="http://schemas.microsoft.com/office/drawing/2014/main" id="{E7B5015D-E9A2-45DD-9FF5-45E7DA4921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Shape 134">
              <a:extLst>
                <a:ext uri="{FF2B5EF4-FFF2-40B4-BE49-F238E27FC236}">
                  <a16:creationId xmlns:a16="http://schemas.microsoft.com/office/drawing/2014/main" id="{8248CA99-BC95-408F-9952-C64ED1EE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Shape 135">
              <a:extLst>
                <a:ext uri="{FF2B5EF4-FFF2-40B4-BE49-F238E27FC236}">
                  <a16:creationId xmlns:a16="http://schemas.microsoft.com/office/drawing/2014/main" id="{9CEC50B1-05C1-4964-8B3B-A59C1C302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Shape 136">
              <a:extLst>
                <a:ext uri="{FF2B5EF4-FFF2-40B4-BE49-F238E27FC236}">
                  <a16:creationId xmlns:a16="http://schemas.microsoft.com/office/drawing/2014/main" id="{AAE58E3E-7972-460C-BC5D-6060E73040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Shape 137">
              <a:extLst>
                <a:ext uri="{FF2B5EF4-FFF2-40B4-BE49-F238E27FC236}">
                  <a16:creationId xmlns:a16="http://schemas.microsoft.com/office/drawing/2014/main" id="{8DED3065-6AC6-4A64-AE9F-25114F90C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Shape 138">
              <a:extLst>
                <a:ext uri="{FF2B5EF4-FFF2-40B4-BE49-F238E27FC236}">
                  <a16:creationId xmlns:a16="http://schemas.microsoft.com/office/drawing/2014/main" id="{E54F15DD-A6E0-4076-A209-8278E56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p:cNvSpPr>
            <a:spLocks noGrp="1"/>
          </p:cNvSpPr>
          <p:nvPr>
            <p:ph type="ctrTitle"/>
          </p:nvPr>
        </p:nvSpPr>
        <p:spPr>
          <a:xfrm>
            <a:off x="1198181" y="168425"/>
            <a:ext cx="4795282" cy="2616928"/>
          </a:xfrm>
        </p:spPr>
        <p:txBody>
          <a:bodyPr anchor="ctr">
            <a:normAutofit/>
          </a:bodyPr>
          <a:lstStyle/>
          <a:p>
            <a:r>
              <a:rPr lang="en-US"/>
              <a:t>Explore</a:t>
            </a:r>
          </a:p>
        </p:txBody>
      </p:sp>
      <p:sp>
        <p:nvSpPr>
          <p:cNvPr id="3" name="Content Placeholder"/>
          <p:cNvSpPr>
            <a:spLocks noGrp="1"/>
          </p:cNvSpPr>
          <p:nvPr>
            <p:ph idx="1"/>
          </p:nvPr>
        </p:nvSpPr>
        <p:spPr>
          <a:xfrm>
            <a:off x="6195372" y="169025"/>
            <a:ext cx="4977905" cy="2616328"/>
          </a:xfrm>
        </p:spPr>
        <p:txBody>
          <a:bodyPr anchor="ctr">
            <a:normAutofit/>
          </a:bodyPr>
          <a:lstStyle/>
          <a:p>
            <a:pPr lvl="0"/>
            <a:r>
              <a:rPr lang="en-US" sz="1800" dirty="0"/>
              <a:t>Utilized the Power Query editor’s data view options to explore and profile the raw data; then developed DAX columns and measures to further examine the dataset</a:t>
            </a:r>
          </a:p>
        </p:txBody>
      </p:sp>
      <p:pic>
        <p:nvPicPr>
          <p:cNvPr id="8" name="Picture 7" descr="Table&#10;&#10;Description automatically generated">
            <a:extLst>
              <a:ext uri="{FF2B5EF4-FFF2-40B4-BE49-F238E27FC236}">
                <a16:creationId xmlns:a16="http://schemas.microsoft.com/office/drawing/2014/main" id="{DBE8676D-1DBA-B019-24B7-947C194D6811}"/>
              </a:ext>
            </a:extLst>
          </p:cNvPr>
          <p:cNvPicPr>
            <a:picLocks noChangeAspect="1"/>
          </p:cNvPicPr>
          <p:nvPr/>
        </p:nvPicPr>
        <p:blipFill rotWithShape="1">
          <a:blip r:embed="rId3">
            <a:extLst>
              <a:ext uri="{28A0092B-C50C-407E-A947-70E740481C1C}">
                <a14:useLocalDpi xmlns:a14="http://schemas.microsoft.com/office/drawing/2010/main" val="0"/>
              </a:ext>
            </a:extLst>
          </a:blip>
          <a:srcRect l="9219" r="25433" b="-3"/>
          <a:stretch/>
        </p:blipFill>
        <p:spPr>
          <a:xfrm>
            <a:off x="501158" y="3217572"/>
            <a:ext cx="3698940" cy="3636908"/>
          </a:xfrm>
          <a:custGeom>
            <a:avLst/>
            <a:gdLst/>
            <a:ahLst/>
            <a:cxnLst/>
            <a:rect l="l" t="t" r="r" b="b"/>
            <a:pathLst>
              <a:path w="3859578" h="3794852">
                <a:moveTo>
                  <a:pt x="3859578" y="0"/>
                </a:moveTo>
                <a:lnTo>
                  <a:pt x="3859578" y="3794852"/>
                </a:lnTo>
                <a:lnTo>
                  <a:pt x="0" y="3794852"/>
                </a:lnTo>
                <a:lnTo>
                  <a:pt x="19919" y="3702053"/>
                </a:lnTo>
                <a:cubicBezTo>
                  <a:pt x="419500" y="2074749"/>
                  <a:pt x="1765011" y="734677"/>
                  <a:pt x="3556762" y="97988"/>
                </a:cubicBezTo>
                <a:close/>
              </a:path>
            </a:pathLst>
          </a:custGeom>
        </p:spPr>
      </p:pic>
      <p:pic>
        <p:nvPicPr>
          <p:cNvPr id="6" name="Picture 5" descr="Graph on document with pen">
            <a:extLst>
              <a:ext uri="{FF2B5EF4-FFF2-40B4-BE49-F238E27FC236}">
                <a16:creationId xmlns:a16="http://schemas.microsoft.com/office/drawing/2014/main" id="{1F1E294E-B5B3-C0CA-6771-CD6F15463243}"/>
              </a:ext>
            </a:extLst>
          </p:cNvPr>
          <p:cNvPicPr>
            <a:picLocks noChangeAspect="1"/>
          </p:cNvPicPr>
          <p:nvPr/>
        </p:nvPicPr>
        <p:blipFill rotWithShape="1">
          <a:blip r:embed="rId4"/>
          <a:srcRect l="24580" r="11029" b="-1"/>
          <a:stretch/>
        </p:blipFill>
        <p:spPr>
          <a:xfrm>
            <a:off x="4200098" y="2965793"/>
            <a:ext cx="3757609" cy="3895293"/>
          </a:xfrm>
          <a:custGeom>
            <a:avLst/>
            <a:gdLst/>
            <a:ahLst/>
            <a:cxnLst/>
            <a:rect l="l" t="t" r="r" b="b"/>
            <a:pathLst>
              <a:path w="3920795" h="4106954">
                <a:moveTo>
                  <a:pt x="1803633" y="0"/>
                </a:moveTo>
                <a:lnTo>
                  <a:pt x="2074624" y="0"/>
                </a:lnTo>
                <a:cubicBezTo>
                  <a:pt x="2560040" y="8950"/>
                  <a:pt x="3031291" y="65787"/>
                  <a:pt x="3481837" y="165078"/>
                </a:cubicBezTo>
                <a:lnTo>
                  <a:pt x="3920795" y="277186"/>
                </a:lnTo>
                <a:lnTo>
                  <a:pt x="3920795" y="4106954"/>
                </a:lnTo>
                <a:lnTo>
                  <a:pt x="0" y="4106954"/>
                </a:lnTo>
                <a:lnTo>
                  <a:pt x="0" y="264790"/>
                </a:lnTo>
                <a:cubicBezTo>
                  <a:pt x="567823" y="103830"/>
                  <a:pt x="1173794" y="11558"/>
                  <a:pt x="1803633" y="0"/>
                </a:cubicBezTo>
                <a:close/>
              </a:path>
            </a:pathLst>
          </a:custGeom>
        </p:spPr>
      </p:pic>
      <p:pic>
        <p:nvPicPr>
          <p:cNvPr id="5" name="Picture 4" descr="Table&#10;&#10;Description automatically generated with medium confidence">
            <a:extLst>
              <a:ext uri="{FF2B5EF4-FFF2-40B4-BE49-F238E27FC236}">
                <a16:creationId xmlns:a16="http://schemas.microsoft.com/office/drawing/2014/main" id="{DD938BD2-116D-BB7B-F795-2000582CDAF1}"/>
              </a:ext>
            </a:extLst>
          </p:cNvPr>
          <p:cNvPicPr>
            <a:picLocks noChangeAspect="1"/>
          </p:cNvPicPr>
          <p:nvPr/>
        </p:nvPicPr>
        <p:blipFill rotWithShape="1">
          <a:blip r:embed="rId5">
            <a:extLst>
              <a:ext uri="{28A0092B-C50C-407E-A947-70E740481C1C}">
                <a14:useLocalDpi xmlns:a14="http://schemas.microsoft.com/office/drawing/2010/main" val="0"/>
              </a:ext>
            </a:extLst>
          </a:blip>
          <a:srcRect t="17565" r="2" b="15120"/>
          <a:stretch/>
        </p:blipFill>
        <p:spPr>
          <a:xfrm>
            <a:off x="7956645" y="3217572"/>
            <a:ext cx="3703320" cy="3639312"/>
          </a:xfrm>
          <a:custGeom>
            <a:avLst/>
            <a:gdLst/>
            <a:ahLst/>
            <a:cxnLst/>
            <a:rect l="l" t="t" r="r" b="b"/>
            <a:pathLst>
              <a:path w="3878256" h="3820844">
                <a:moveTo>
                  <a:pt x="0" y="0"/>
                </a:moveTo>
                <a:cubicBezTo>
                  <a:pt x="1949182" y="585675"/>
                  <a:pt x="3431176" y="1986016"/>
                  <a:pt x="3854013" y="3707899"/>
                </a:cubicBezTo>
                <a:lnTo>
                  <a:pt x="3878256" y="3820844"/>
                </a:lnTo>
                <a:lnTo>
                  <a:pt x="0" y="3820844"/>
                </a:lnTo>
                <a:close/>
              </a:path>
            </a:pathLst>
          </a:custGeom>
        </p:spPr>
      </p:pic>
      <p:grpSp>
        <p:nvGrpSpPr>
          <p:cNvPr id="141" name="Bottom Right">
            <a:extLst>
              <a:ext uri="{FF2B5EF4-FFF2-40B4-BE49-F238E27FC236}">
                <a16:creationId xmlns:a16="http://schemas.microsoft.com/office/drawing/2014/main" id="{599829BE-F488-4D92-813D-001A0AF145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142" name="Graphic 157">
              <a:extLst>
                <a:ext uri="{FF2B5EF4-FFF2-40B4-BE49-F238E27FC236}">
                  <a16:creationId xmlns:a16="http://schemas.microsoft.com/office/drawing/2014/main" id="{06DCF3F2-2649-4BB5-9DE9-283CFAA6E00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144" name="Freeform: Shape 143">
                <a:extLst>
                  <a:ext uri="{FF2B5EF4-FFF2-40B4-BE49-F238E27FC236}">
                    <a16:creationId xmlns:a16="http://schemas.microsoft.com/office/drawing/2014/main" id="{29D48F86-FBF6-4B6E-937D-7A13801E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Shape 144">
                <a:extLst>
                  <a:ext uri="{FF2B5EF4-FFF2-40B4-BE49-F238E27FC236}">
                    <a16:creationId xmlns:a16="http://schemas.microsoft.com/office/drawing/2014/main" id="{965BB942-92F5-4E64-9749-B3C26200A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Shape 145">
                <a:extLst>
                  <a:ext uri="{FF2B5EF4-FFF2-40B4-BE49-F238E27FC236}">
                    <a16:creationId xmlns:a16="http://schemas.microsoft.com/office/drawing/2014/main" id="{C3718858-2625-4FE0-B0B0-538CD3480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Shape 146">
                <a:extLst>
                  <a:ext uri="{FF2B5EF4-FFF2-40B4-BE49-F238E27FC236}">
                    <a16:creationId xmlns:a16="http://schemas.microsoft.com/office/drawing/2014/main" id="{2CEB52E9-06AD-44E9-9C2A-697B0C1C0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Shape 147">
                <a:extLst>
                  <a:ext uri="{FF2B5EF4-FFF2-40B4-BE49-F238E27FC236}">
                    <a16:creationId xmlns:a16="http://schemas.microsoft.com/office/drawing/2014/main" id="{9BA1D2A6-1487-49BF-B082-B1402DCAA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Shape 148">
                <a:extLst>
                  <a:ext uri="{FF2B5EF4-FFF2-40B4-BE49-F238E27FC236}">
                    <a16:creationId xmlns:a16="http://schemas.microsoft.com/office/drawing/2014/main" id="{63DC19F1-65DC-4F0F-A648-45494E1BF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Shape 149">
                <a:extLst>
                  <a:ext uri="{FF2B5EF4-FFF2-40B4-BE49-F238E27FC236}">
                    <a16:creationId xmlns:a16="http://schemas.microsoft.com/office/drawing/2014/main" id="{F44EB2E6-5044-45A5-AFAA-45A3F92AF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43" name="Freeform: Shape 142">
              <a:extLst>
                <a:ext uri="{FF2B5EF4-FFF2-40B4-BE49-F238E27FC236}">
                  <a16:creationId xmlns:a16="http://schemas.microsoft.com/office/drawing/2014/main" id="{B2AEC04C-3D0B-43F7-9BE2-4B36948B4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8068570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6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3" name="Rectangle 68">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cNvSpPr>
            <a:spLocks noGrp="1"/>
          </p:cNvSpPr>
          <p:nvPr>
            <p:ph type="ctrTitle"/>
          </p:nvPr>
        </p:nvSpPr>
        <p:spPr>
          <a:xfrm>
            <a:off x="1198181" y="4087571"/>
            <a:ext cx="4795282" cy="2031941"/>
          </a:xfrm>
        </p:spPr>
        <p:txBody>
          <a:bodyPr anchor="ctr">
            <a:normAutofit/>
          </a:bodyPr>
          <a:lstStyle/>
          <a:p>
            <a:r>
              <a:rPr lang="en-US"/>
              <a:t>Model</a:t>
            </a:r>
          </a:p>
        </p:txBody>
      </p:sp>
      <p:pic>
        <p:nvPicPr>
          <p:cNvPr id="5" name="Picture 4" descr="Graphical user interface, application&#10;&#10;Description automatically generated">
            <a:extLst>
              <a:ext uri="{FF2B5EF4-FFF2-40B4-BE49-F238E27FC236}">
                <a16:creationId xmlns:a16="http://schemas.microsoft.com/office/drawing/2014/main" id="{A9C5D8AD-4B09-449F-E140-8EF5181605AC}"/>
              </a:ext>
            </a:extLst>
          </p:cNvPr>
          <p:cNvPicPr>
            <a:picLocks noChangeAspect="1"/>
          </p:cNvPicPr>
          <p:nvPr/>
        </p:nvPicPr>
        <p:blipFill rotWithShape="1">
          <a:blip r:embed="rId3">
            <a:extLst>
              <a:ext uri="{28A0092B-C50C-407E-A947-70E740481C1C}">
                <a14:useLocalDpi xmlns:a14="http://schemas.microsoft.com/office/drawing/2010/main" val="0"/>
              </a:ext>
            </a:extLst>
          </a:blip>
          <a:srcRect l="19675" r="11920" b="-1"/>
          <a:stretch/>
        </p:blipFill>
        <p:spPr>
          <a:xfrm>
            <a:off x="532506" y="10"/>
            <a:ext cx="3662690" cy="3627653"/>
          </a:xfrm>
          <a:custGeom>
            <a:avLst/>
            <a:gdLst/>
            <a:ahLst/>
            <a:cxnLst/>
            <a:rect l="l" t="t" r="r" b="b"/>
            <a:pathLst>
              <a:path w="3900088" h="3862791">
                <a:moveTo>
                  <a:pt x="0" y="0"/>
                </a:moveTo>
                <a:lnTo>
                  <a:pt x="3900088" y="0"/>
                </a:lnTo>
                <a:lnTo>
                  <a:pt x="3900088" y="3862791"/>
                </a:lnTo>
                <a:lnTo>
                  <a:pt x="3566571" y="3752277"/>
                </a:lnTo>
                <a:cubicBezTo>
                  <a:pt x="1771892" y="3100745"/>
                  <a:pt x="426411" y="1750855"/>
                  <a:pt x="24575" y="114490"/>
                </a:cubicBezTo>
                <a:close/>
              </a:path>
            </a:pathLst>
          </a:custGeom>
        </p:spPr>
      </p:pic>
      <p:grpSp>
        <p:nvGrpSpPr>
          <p:cNvPr id="94" name="Top left">
            <a:extLst>
              <a:ext uri="{FF2B5EF4-FFF2-40B4-BE49-F238E27FC236}">
                <a16:creationId xmlns:a16="http://schemas.microsoft.com/office/drawing/2014/main" id="{F540C3AE-0ACF-4B2C-8413-9950A04A3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6721"/>
            <a:ext cx="2198951" cy="3331254"/>
            <a:chOff x="10849" y="15178"/>
            <a:chExt cx="2198951" cy="3331254"/>
          </a:xfrm>
        </p:grpSpPr>
        <p:sp>
          <p:nvSpPr>
            <p:cNvPr id="95" name="Freeform: Shape 71">
              <a:extLst>
                <a:ext uri="{FF2B5EF4-FFF2-40B4-BE49-F238E27FC236}">
                  <a16:creationId xmlns:a16="http://schemas.microsoft.com/office/drawing/2014/main" id="{F61F4FAE-1A24-4D06-93F4-9F85814D3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Shape 72">
              <a:extLst>
                <a:ext uri="{FF2B5EF4-FFF2-40B4-BE49-F238E27FC236}">
                  <a16:creationId xmlns:a16="http://schemas.microsoft.com/office/drawing/2014/main" id="{9C67ED4D-046D-4740-A107-07D4083B1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Shape 73">
              <a:extLst>
                <a:ext uri="{FF2B5EF4-FFF2-40B4-BE49-F238E27FC236}">
                  <a16:creationId xmlns:a16="http://schemas.microsoft.com/office/drawing/2014/main" id="{8EE442DF-5B70-40A2-B9AA-22545A88C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Shape 74">
              <a:extLst>
                <a:ext uri="{FF2B5EF4-FFF2-40B4-BE49-F238E27FC236}">
                  <a16:creationId xmlns:a16="http://schemas.microsoft.com/office/drawing/2014/main" id="{A408AD00-4FC0-4CD3-989C-4D440927D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Shape 75">
              <a:extLst>
                <a:ext uri="{FF2B5EF4-FFF2-40B4-BE49-F238E27FC236}">
                  <a16:creationId xmlns:a16="http://schemas.microsoft.com/office/drawing/2014/main" id="{565B98FD-6D27-4489-AB86-CF6D2292C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Shape 76">
              <a:extLst>
                <a:ext uri="{FF2B5EF4-FFF2-40B4-BE49-F238E27FC236}">
                  <a16:creationId xmlns:a16="http://schemas.microsoft.com/office/drawing/2014/main" id="{39B40602-3485-4331-B8DC-CBE4BB9E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Shape 77">
              <a:extLst>
                <a:ext uri="{FF2B5EF4-FFF2-40B4-BE49-F238E27FC236}">
                  <a16:creationId xmlns:a16="http://schemas.microsoft.com/office/drawing/2014/main" id="{685361E0-E569-4B76-8CA7-442BB8D51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6" name="Picture 5" descr="Light bulb on yellow background with sketched light beams and cord">
            <a:extLst>
              <a:ext uri="{FF2B5EF4-FFF2-40B4-BE49-F238E27FC236}">
                <a16:creationId xmlns:a16="http://schemas.microsoft.com/office/drawing/2014/main" id="{9D3B1FE0-5A33-50E8-92E6-71D0CBFF1E2F}"/>
              </a:ext>
            </a:extLst>
          </p:cNvPr>
          <p:cNvPicPr>
            <a:picLocks noChangeAspect="1"/>
          </p:cNvPicPr>
          <p:nvPr/>
        </p:nvPicPr>
        <p:blipFill rotWithShape="1">
          <a:blip r:embed="rId4"/>
          <a:srcRect l="20504" r="20511" b="1"/>
          <a:stretch/>
        </p:blipFill>
        <p:spPr>
          <a:xfrm>
            <a:off x="4195196" y="10"/>
            <a:ext cx="3736774" cy="3896111"/>
          </a:xfrm>
          <a:custGeom>
            <a:avLst/>
            <a:gdLst/>
            <a:ahLst/>
            <a:cxnLst/>
            <a:rect l="l" t="t" r="r" b="b"/>
            <a:pathLst>
              <a:path w="3978974" h="4171950">
                <a:moveTo>
                  <a:pt x="0" y="0"/>
                </a:moveTo>
                <a:lnTo>
                  <a:pt x="3978974" y="0"/>
                </a:lnTo>
                <a:lnTo>
                  <a:pt x="3978974" y="3903535"/>
                </a:lnTo>
                <a:cubicBezTo>
                  <a:pt x="3403378" y="4066699"/>
                  <a:pt x="2789111" y="4160234"/>
                  <a:pt x="2150650" y="4171950"/>
                </a:cubicBezTo>
                <a:lnTo>
                  <a:pt x="1875949" y="4171950"/>
                </a:lnTo>
                <a:cubicBezTo>
                  <a:pt x="1219867" y="4159853"/>
                  <a:pt x="589312" y="4061460"/>
                  <a:pt x="0" y="3889819"/>
                </a:cubicBezTo>
                <a:close/>
              </a:path>
            </a:pathLst>
          </a:custGeom>
        </p:spPr>
      </p:pic>
      <p:grpSp>
        <p:nvGrpSpPr>
          <p:cNvPr id="80" name="Bottom Right">
            <a:extLst>
              <a:ext uri="{FF2B5EF4-FFF2-40B4-BE49-F238E27FC236}">
                <a16:creationId xmlns:a16="http://schemas.microsoft.com/office/drawing/2014/main" id="{0F15A278-75DB-4976-9447-657D050C9A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102" name="Graphic 157">
              <a:extLst>
                <a:ext uri="{FF2B5EF4-FFF2-40B4-BE49-F238E27FC236}">
                  <a16:creationId xmlns:a16="http://schemas.microsoft.com/office/drawing/2014/main" id="{BACBC21D-F6E0-4CA2-9059-486E27943B1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103" name="Freeform: Shape 82">
                <a:extLst>
                  <a:ext uri="{FF2B5EF4-FFF2-40B4-BE49-F238E27FC236}">
                    <a16:creationId xmlns:a16="http://schemas.microsoft.com/office/drawing/2014/main" id="{9BFD63B5-C138-41AC-92F2-86000AAA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Shape 83">
                <a:extLst>
                  <a:ext uri="{FF2B5EF4-FFF2-40B4-BE49-F238E27FC236}">
                    <a16:creationId xmlns:a16="http://schemas.microsoft.com/office/drawing/2014/main" id="{CAB56299-75FF-455D-B8FF-EB7B4D094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Shape 84">
                <a:extLst>
                  <a:ext uri="{FF2B5EF4-FFF2-40B4-BE49-F238E27FC236}">
                    <a16:creationId xmlns:a16="http://schemas.microsoft.com/office/drawing/2014/main" id="{6CDBAD3B-36D6-4E7C-B75B-BDB4C4568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Shape 85">
                <a:extLst>
                  <a:ext uri="{FF2B5EF4-FFF2-40B4-BE49-F238E27FC236}">
                    <a16:creationId xmlns:a16="http://schemas.microsoft.com/office/drawing/2014/main" id="{64044E18-CF49-420A-BBA5-12848D954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Shape 86">
                <a:extLst>
                  <a:ext uri="{FF2B5EF4-FFF2-40B4-BE49-F238E27FC236}">
                    <a16:creationId xmlns:a16="http://schemas.microsoft.com/office/drawing/2014/main" id="{2E9E902B-1E0E-4A9A-9DF4-5E949C63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Shape 87">
                <a:extLst>
                  <a:ext uri="{FF2B5EF4-FFF2-40B4-BE49-F238E27FC236}">
                    <a16:creationId xmlns:a16="http://schemas.microsoft.com/office/drawing/2014/main" id="{6388CC3B-23C3-4B1A-A1D6-A67E6C7642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Shape 88">
                <a:extLst>
                  <a:ext uri="{FF2B5EF4-FFF2-40B4-BE49-F238E27FC236}">
                    <a16:creationId xmlns:a16="http://schemas.microsoft.com/office/drawing/2014/main" id="{D4555BE1-5E7D-4A8B-B8F5-93069FCD3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2" name="Freeform: Shape 81">
              <a:extLst>
                <a:ext uri="{FF2B5EF4-FFF2-40B4-BE49-F238E27FC236}">
                  <a16:creationId xmlns:a16="http://schemas.microsoft.com/office/drawing/2014/main" id="{39883456-AF67-488F-93FB-5A6F3DF8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8" name="Picture 7" descr="Graphical user interface, diagram, application&#10;&#10;Description automatically generated">
            <a:extLst>
              <a:ext uri="{FF2B5EF4-FFF2-40B4-BE49-F238E27FC236}">
                <a16:creationId xmlns:a16="http://schemas.microsoft.com/office/drawing/2014/main" id="{0FF01666-AFE1-7655-A450-21D3DC67E11E}"/>
              </a:ext>
            </a:extLst>
          </p:cNvPr>
          <p:cNvPicPr>
            <a:picLocks noChangeAspect="1"/>
          </p:cNvPicPr>
          <p:nvPr/>
        </p:nvPicPr>
        <p:blipFill rotWithShape="1">
          <a:blip r:embed="rId5">
            <a:extLst>
              <a:ext uri="{28A0092B-C50C-407E-A947-70E740481C1C}">
                <a14:useLocalDpi xmlns:a14="http://schemas.microsoft.com/office/drawing/2010/main" val="0"/>
              </a:ext>
            </a:extLst>
          </a:blip>
          <a:srcRect l="18326" r="17701" b="1"/>
          <a:stretch/>
        </p:blipFill>
        <p:spPr>
          <a:xfrm>
            <a:off x="7931970" y="10"/>
            <a:ext cx="3736774" cy="3650711"/>
          </a:xfrm>
          <a:custGeom>
            <a:avLst/>
            <a:gdLst/>
            <a:ahLst/>
            <a:cxnLst/>
            <a:rect l="l" t="t" r="r" b="b"/>
            <a:pathLst>
              <a:path w="3978974" h="3887343">
                <a:moveTo>
                  <a:pt x="0" y="0"/>
                </a:moveTo>
                <a:lnTo>
                  <a:pt x="3978974" y="0"/>
                </a:lnTo>
                <a:lnTo>
                  <a:pt x="3954399" y="114490"/>
                </a:lnTo>
                <a:cubicBezTo>
                  <a:pt x="3522345" y="1874044"/>
                  <a:pt x="1999298" y="3302317"/>
                  <a:pt x="0" y="3887343"/>
                </a:cubicBezTo>
                <a:close/>
              </a:path>
            </a:pathLst>
          </a:custGeom>
        </p:spPr>
      </p:pic>
      <p:sp>
        <p:nvSpPr>
          <p:cNvPr id="3" name="Content Placeholder"/>
          <p:cNvSpPr>
            <a:spLocks noGrp="1"/>
          </p:cNvSpPr>
          <p:nvPr>
            <p:ph idx="1"/>
          </p:nvPr>
        </p:nvSpPr>
        <p:spPr>
          <a:xfrm>
            <a:off x="6195372" y="4088049"/>
            <a:ext cx="4977905" cy="2031475"/>
          </a:xfrm>
        </p:spPr>
        <p:txBody>
          <a:bodyPr anchor="ctr">
            <a:normAutofit/>
          </a:bodyPr>
          <a:lstStyle/>
          <a:p>
            <a:pPr lvl="0"/>
            <a:r>
              <a:rPr lang="en-US" sz="1800"/>
              <a:t>Utilized Power Query to develop the data model and query dependencies; then used the Power BI model tab to establish appropriate relationships</a:t>
            </a:r>
          </a:p>
        </p:txBody>
      </p:sp>
    </p:spTree>
    <p:extLst>
      <p:ext uri="{BB962C8B-B14F-4D97-AF65-F5344CB8AC3E}">
        <p14:creationId xmlns:p14="http://schemas.microsoft.com/office/powerpoint/2010/main" val="255367014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6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5" name="Rectangle 6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6" name="Top left">
            <a:extLst>
              <a:ext uri="{FF2B5EF4-FFF2-40B4-BE49-F238E27FC236}">
                <a16:creationId xmlns:a16="http://schemas.microsoft.com/office/drawing/2014/main" id="{E7DB8AEE-AAF2-4563-8A58-CB2CC62FAA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3" name="Freeform: Shape 72">
              <a:extLst>
                <a:ext uri="{FF2B5EF4-FFF2-40B4-BE49-F238E27FC236}">
                  <a16:creationId xmlns:a16="http://schemas.microsoft.com/office/drawing/2014/main" id="{B948C28B-C2FF-4FBA-87A2-7AA5562C7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Freeform: Shape 73">
              <a:extLst>
                <a:ext uri="{FF2B5EF4-FFF2-40B4-BE49-F238E27FC236}">
                  <a16:creationId xmlns:a16="http://schemas.microsoft.com/office/drawing/2014/main" id="{79E00FE4-CF9E-4D31-BA83-C847BA92B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88C33A15-7CB1-4381-B39B-9B6722A7F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B59F662C-ABF2-425A-97AF-E9AB3CDE7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E43B248C-7656-453A-BD4C-5B8A43799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0AF4A4A-61FF-4DFC-B5E2-5045D455B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B11C3DE0-E9F2-4F09-9C41-014E5548C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3530A457-E879-482E-A188-037706F51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168425"/>
            <a:ext cx="4795282" cy="2616928"/>
          </a:xfrm>
        </p:spPr>
        <p:txBody>
          <a:bodyPr anchor="ctr">
            <a:normAutofit/>
          </a:bodyPr>
          <a:lstStyle/>
          <a:p>
            <a:r>
              <a:rPr lang="en-US"/>
              <a:t>Interpret</a:t>
            </a:r>
          </a:p>
        </p:txBody>
      </p:sp>
      <p:sp>
        <p:nvSpPr>
          <p:cNvPr id="3" name="Content Placeholder"/>
          <p:cNvSpPr>
            <a:spLocks noGrp="1"/>
          </p:cNvSpPr>
          <p:nvPr>
            <p:ph idx="1"/>
          </p:nvPr>
        </p:nvSpPr>
        <p:spPr>
          <a:xfrm>
            <a:off x="6195372" y="169025"/>
            <a:ext cx="4977905" cy="2616328"/>
          </a:xfrm>
        </p:spPr>
        <p:txBody>
          <a:bodyPr anchor="ctr">
            <a:normAutofit/>
          </a:bodyPr>
          <a:lstStyle/>
          <a:p>
            <a:pPr lvl="0"/>
            <a:r>
              <a:rPr lang="en-US" sz="1800"/>
              <a:t>Utilized DAX measures in combination with Power BI visualizations to establish a cogent story that can illustrate and potentially explain the insights within the dataset</a:t>
            </a:r>
          </a:p>
        </p:txBody>
      </p:sp>
      <p:pic>
        <p:nvPicPr>
          <p:cNvPr id="5" name="Picture 4" descr="A picture containing table&#10;&#10;Description automatically generated">
            <a:extLst>
              <a:ext uri="{FF2B5EF4-FFF2-40B4-BE49-F238E27FC236}">
                <a16:creationId xmlns:a16="http://schemas.microsoft.com/office/drawing/2014/main" id="{9ED58718-6A36-1666-86AC-FF9014965DB6}"/>
              </a:ext>
            </a:extLst>
          </p:cNvPr>
          <p:cNvPicPr>
            <a:picLocks noChangeAspect="1"/>
          </p:cNvPicPr>
          <p:nvPr/>
        </p:nvPicPr>
        <p:blipFill rotWithShape="1">
          <a:blip r:embed="rId3">
            <a:extLst>
              <a:ext uri="{28A0092B-C50C-407E-A947-70E740481C1C}">
                <a14:useLocalDpi xmlns:a14="http://schemas.microsoft.com/office/drawing/2010/main" val="0"/>
              </a:ext>
            </a:extLst>
          </a:blip>
          <a:srcRect l="24227" r="3158"/>
          <a:stretch/>
        </p:blipFill>
        <p:spPr>
          <a:xfrm>
            <a:off x="533398" y="3002330"/>
            <a:ext cx="5575986" cy="3877789"/>
          </a:xfrm>
          <a:custGeom>
            <a:avLst/>
            <a:gdLst/>
            <a:ahLst/>
            <a:cxnLst/>
            <a:rect l="l" t="t" r="r" b="b"/>
            <a:pathLst>
              <a:path w="4869097" h="3386186">
                <a:moveTo>
                  <a:pt x="4869097" y="0"/>
                </a:moveTo>
                <a:lnTo>
                  <a:pt x="4869097" y="1005"/>
                </a:lnTo>
                <a:lnTo>
                  <a:pt x="4869097" y="3386186"/>
                </a:lnTo>
                <a:lnTo>
                  <a:pt x="0" y="3386186"/>
                </a:lnTo>
                <a:lnTo>
                  <a:pt x="19941" y="3293287"/>
                </a:lnTo>
                <a:cubicBezTo>
                  <a:pt x="481422" y="1413816"/>
                  <a:pt x="2477134" y="0"/>
                  <a:pt x="4869097" y="0"/>
                </a:cubicBezTo>
                <a:close/>
              </a:path>
            </a:pathLst>
          </a:custGeom>
        </p:spPr>
      </p:pic>
      <p:pic>
        <p:nvPicPr>
          <p:cNvPr id="6" name="Picture 5" descr="Graph on document with pen">
            <a:extLst>
              <a:ext uri="{FF2B5EF4-FFF2-40B4-BE49-F238E27FC236}">
                <a16:creationId xmlns:a16="http://schemas.microsoft.com/office/drawing/2014/main" id="{77B06E27-079B-F8F8-BF19-E7A9F46C9500}"/>
              </a:ext>
            </a:extLst>
          </p:cNvPr>
          <p:cNvPicPr>
            <a:picLocks noChangeAspect="1"/>
          </p:cNvPicPr>
          <p:nvPr/>
        </p:nvPicPr>
        <p:blipFill rotWithShape="1">
          <a:blip r:embed="rId4"/>
          <a:srcRect l="4128" r="3" b="3"/>
          <a:stretch/>
        </p:blipFill>
        <p:spPr>
          <a:xfrm>
            <a:off x="6088988" y="3002329"/>
            <a:ext cx="5569613" cy="3877788"/>
          </a:xfrm>
          <a:custGeom>
            <a:avLst/>
            <a:gdLst/>
            <a:ahLst/>
            <a:cxnLst/>
            <a:rect l="l" t="t" r="r" b="b"/>
            <a:pathLst>
              <a:path w="4863532" h="3360256">
                <a:moveTo>
                  <a:pt x="0" y="0"/>
                </a:moveTo>
                <a:cubicBezTo>
                  <a:pt x="2391963" y="0"/>
                  <a:pt x="4387675" y="1413816"/>
                  <a:pt x="4849158" y="3293287"/>
                </a:cubicBezTo>
                <a:lnTo>
                  <a:pt x="4863532" y="3360256"/>
                </a:lnTo>
                <a:lnTo>
                  <a:pt x="0" y="3360256"/>
                </a:lnTo>
                <a:lnTo>
                  <a:pt x="0" y="1005"/>
                </a:lnTo>
                <a:close/>
              </a:path>
            </a:pathLst>
          </a:custGeom>
        </p:spPr>
      </p:pic>
      <p:grpSp>
        <p:nvGrpSpPr>
          <p:cNvPr id="82" name="Bottom Right">
            <a:extLst>
              <a:ext uri="{FF2B5EF4-FFF2-40B4-BE49-F238E27FC236}">
                <a16:creationId xmlns:a16="http://schemas.microsoft.com/office/drawing/2014/main" id="{B1BB42BB-E021-4A0B-8053-AACF1B93FE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3" name="Graphic 157">
              <a:extLst>
                <a:ext uri="{FF2B5EF4-FFF2-40B4-BE49-F238E27FC236}">
                  <a16:creationId xmlns:a16="http://schemas.microsoft.com/office/drawing/2014/main" id="{930E0F0D-0288-43FA-9706-61D0C9A15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5" name="Freeform: Shape 84">
                <a:extLst>
                  <a:ext uri="{FF2B5EF4-FFF2-40B4-BE49-F238E27FC236}">
                    <a16:creationId xmlns:a16="http://schemas.microsoft.com/office/drawing/2014/main" id="{ACECE9E4-8FF3-40E5-973E-CFF3C74B8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D4FDB1F0-DF07-4DEF-B36A-F36675ED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8172AF4C-C3AE-43EA-B90D-F620A4461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F459A081-BC1E-46DF-B79B-807F3021E9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EA94684B-5F12-4275-83E6-130F694B2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7F294C5D-70DF-472D-B632-75A1B02C4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97478D46-4B9F-4C5B-98A6-B6314A8DB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83">
              <a:extLst>
                <a:ext uri="{FF2B5EF4-FFF2-40B4-BE49-F238E27FC236}">
                  <a16:creationId xmlns:a16="http://schemas.microsoft.com/office/drawing/2014/main" id="{37F42CB2-DB96-46AF-ACB8-AF3F67681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60350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ExploreVTI">
  <a:themeElements>
    <a:clrScheme name="AnalogousFromLightSeedLeftStep">
      <a:dk1>
        <a:srgbClr val="000000"/>
      </a:dk1>
      <a:lt1>
        <a:srgbClr val="FFFFFF"/>
      </a:lt1>
      <a:dk2>
        <a:srgbClr val="412433"/>
      </a:dk2>
      <a:lt2>
        <a:srgbClr val="E2E4E8"/>
      </a:lt2>
      <a:accent1>
        <a:srgbClr val="B79E52"/>
      </a:accent1>
      <a:accent2>
        <a:srgbClr val="DC875D"/>
      </a:accent2>
      <a:accent3>
        <a:srgbClr val="E27A83"/>
      </a:accent3>
      <a:accent4>
        <a:srgbClr val="DC5D9C"/>
      </a:accent4>
      <a:accent5>
        <a:srgbClr val="E27AD9"/>
      </a:accent5>
      <a:accent6>
        <a:srgbClr val="B15DDC"/>
      </a:accent6>
      <a:hlink>
        <a:srgbClr val="697BAE"/>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webextension1.xml><?xml version="1.0" encoding="utf-8"?>
<we:webextension xmlns:we="http://schemas.microsoft.com/office/webextensions/webextension/2010/11" id="{C6C6130E-93EE-4B74-A3F6-E849A5BE964C}">
  <we:reference id="wa200003233" version="2.0.0.3" store="en-US" storeType="OMEX"/>
  <we:alternateReferences>
    <we:reference id="WA200003233" version="2.0.0.3" store="WA200003233" storeType="OMEX"/>
  </we:alternateReferences>
  <we:properties>
    <we:property name="backgroundColor" value="&quot;rgb(243,243,243)&quot;"/>
    <we:property name="bookmark" value="&quot;H4sIAAAAAAAAA+VZXVPbOBT9Kx6/9CWzK/lT5i0E2mWmZRlg6O7sMB1Zug4Gx8rIMm3K5L/vlZxQEtImhZKmu3mK9XF9zj1HV4py58uyGVd8csxH4O/5+0rdjLi+8UK/59eLbUlOokAAJSkhKYRRkkqGo9TYlKpu/L0733A9BHNRNi2vbEBs/Oey5/OqOuFD+1TwqoGePwbdqJpX5WfoBmOX0S1Mez58GldKcxvyzHADNuwtDsdnhEJ/s7i4MOUtnIEwXespjJU28+eeX5SVwSl2aj45/DTWCONuzua160xTRgtOkyhNMhalGU2EjWwmYztmgC8eKl0KXvkOkoamQ3DnD1TVjty3w4X2M9VqAadQuK7alGaCkd6WjSnrYeNPkduJVsjctfeH4L3Rqh27jiv1caABXyr9PTrtLWHNQIiAUh5CFkpGREpD+jWsHXUL4WKetKDnv9Zq5HIwU9mO/AJRmQ9nqAS2nbuQZIqavb8CDW7OQNWyNDOWx8o8pn60lI5mNm+DRHUPDtJShhCW52BNLZwLXrXOThj4bYkUka0laZtx8CsLUv1+rj7WV2oEHk5+ZSdeTu3ncvpMEecZ+jrEZQ3tK5vOkM6Hixa1nna+R9iGl/XMrJLIkNKEk5DGcZJnachS277azz/cq3/82f/gHLBEE9u9+/aHNElHE/1dzdbxF2adlfymKgX6EatEfo3kHYcRYJVwfLnhjsq4e1kJXb+Srhsc09V6H+AMiWpblZ3C03lZQODXDxJ/b5wXyIZ1V89PEyAyjwnLM0ZoJtIwoltU7bvN+Z9WbYNszFTLwyJiaRGShEkhY06CbK1qfXnLa4FJXJbsHfCm1bApytPDI2825dHOcK4Mr7yFfWNRvd5W4fQv3jgw3gmadZWZtgvn3eHBUf94pxD1/9opOEcbZ+dnnnI2KEKjtjLlKc7hWi6UIpyotAS9P3Fr86DU822V9pbg/ngaXdEqAippxvMgFyLNsHhEQb7Nmv+EfG/Xhmur2Fr5papbM7ji2mwofrAs/kvSsWfSlTvXTOTJU/auDVTtNq8gzhKZk4RkKSNAckKC4FfbvHZlNez2SeyqraUGeQL4vtrgL2JxA7KD9f9aG5ue65hIQkJjQSCFMGOcACNPXxrfB/IA+T1Kz3uAG08V3t/A9U8vy/Y05w4GXl9et40Zoal2AtQOnaB+mRq2tnhUZQ2LJUONcrUrdeOR7C9RNzZZkl3hoBBkwIBCTkLKSMwyvs2f8U+4fNmxZbHWjjnXu+K9rexZm98gkSDMeJHykMex3b9CiGykb2aTO4z7rTHuzvtBRm3IRBRhQKOURREJIxYyyPizQyZUFHGcAmFRQgJGo/BZIV3UVTdMqjXNmAs44TWsuGlCi/NaWtN987bJ/ddwf9E0nf4Lrk/4YesYAAA=&quot;"/>
    <we:property name="creatorSessionId" value="&quot;9b8425b4-d114-49df-9506-c2b2a70eca95&quot;"/>
    <we:property name="creatorTenantId" value="&quot;674d3e6c-45f7-42e9-938c-fcd01e3ff57c&quot;"/>
    <we:property name="creatorUserId" value="&quot;10032002362BF1C9&quot;"/>
    <we:property name="datasetId" value="&quot;a23441cb-0131-4ecc-9866-2be2a088aed9&quot;"/>
    <we:property name="embedUrl" value="&quot;/reportEmbed?reportId=b5d8b47b-99ff-4896-ac0b-b5b8ba580cc7&amp;groupId=6047f2bf-dec9-46fe-af9f-732aeb49c9de&amp;w=2&amp;config=eyJjbHVzdGVyVXJsIjoiaHR0cHM6Ly9XQUJJLVVTLUNFTlRSQUwtQS1QUklNQVJZLXJlZGlyZWN0LmFuYWx5c2lzLndpbmRvd3MubmV0IiwiZW1iZWRGZWF0dXJlcyI6eyJtb2Rlcm5FbWJlZCI6dHJ1ZSwidXNhZ2VNZXRyaWNzVk5leHQiOnRydWUsInNraXBRdWVyeURhdGFTYWFTRW1iZWQiOnRydWUsInNraXBRdWVyeURhdGFQYWFTRW1iZWQiOnRydWUsInNraXBRdWVyeURhdGFFeHBvcnRUbyI6dHJ1ZX19&amp;disableSensitivityBanner=true&quot;"/>
    <we:property name="initialStateBookmark" value="&quot;H4sIAAAAAAAAA+VYXW/bNhT9K4Je+iJspGTrI2+q43ZBm8RwgnTDEASUeG0rkUWBotJ6gf77Lik7rR13VrPGdbc8RZdf59xzeEnzweZZVeZsccbmYB/Zr4W4mzN5ZwW2YxfL2Pn5u9N4/O7mLD4dYliUKhNFZR892IrJKairrKpZrmfA4J/Xjs3yfMSm+mvC8gocuwRZiYLl2V/QdsYmJWtoHBs+lbmQTE95oZgCPe09dsdvXJv+4uGKLFXZPVxAqtroGEoh1erbsSdZrnCIHposhp9KiTAeVvDfmMYgCOmEUb8X+FHYCyLqp3pmtSh1nwEuPBUyS1luG0gSqhbBgz0QeT03/w3X4heilimMYWKaCpWpBc70PqtUVkwru0FuIymQuYnHU7DeSlGXpmEmPg4k4KLcPqKNs4E1gjR1KWUeRB4PSRpQj34Na0tdQ7haJc117DdSzE0OlrLqnp8hCnVzgUpg7NJMSRrU7MMMJJgxA1HwTC1Zngn1lPrJRjqq5bgOiWo/DKSNDCEsy8BqNJwrltfGTjjx+wwpIltNUoex8ysNUvx6KT4WMzEHCwe/0gOvG/133fxLEVcZ+jrETQ31klVrSOPDdYtqTxvfI2zFsmJpVk64R6nPiEf7fT+JAi8MdHy7n7+7V387j2+MAzZoYtx6jH9Jk7Q00d/5ch9/ZtZaya7yLEU/YpVIbpG84TAHrBKGL1PMUCnbxTJo2wU3zWCYbtf7GEdwVFurbBRuVmUBgd9+kfhH47xANrS7HDvwgfCkT8IkCgmN0sDr0T2q9s3m/E+r1iEbS9USb9ILg4lH/JCnvM+IG+1ULeb3rEgxiZuSnQKragldUY6HJ9ZyyJOT4VIolltr58a6es5e4cRXbw0Ya4Rm3Wam/cI5HR6fxGcHhSj+/aDgnHTOzo+85XQoQvM6V9kYxzDJ10oRDhSSg3y9MHvzOJOrY5U6G3C/P422aE1cymnEEjdJ0yDC4tFzk33W/Gfke7823FnFdsrPRVGrwYxJ1VF8d1P8l6Sj76RbT66lyIvnnF0dVG0PL7cf+TwhPomCkABJCHHdn+3wOpTdcNg3sVldcAl8BLheofAXcXoHvIX1/9obXe91Yep7hPZTAgF4UcgIhOT5W+PbQB4jvyfp+QBwZ4mJ9Qcw+cPLsr7NmYuBFfPbulJzNNVBgDqgG9RPU8N2Fo88K2C9ZIh5Ig6lbjyR/SXqRpct2RYOCm4EIVBIiEdD0g8jts+f8c94fDmwbbHTjgmTh+K9vZxZHV+QjPu2PbSIWlUlS2HECtjy4IJKs4Lr3P/jo4t5crfNIqhGluS7Xmn0Q/zj+0zT/A0DqzuCExgAAA==&quot;"/>
    <we:property name="isFiltersActionButtonVisible" value="true"/>
    <we:property name="isFooterCollapsed" value="true"/>
    <we:property name="pageDisplayName" value="&quot;Overview&quot;"/>
    <we:property name="pageName" value="&quot;ReportSection&quot;"/>
    <we:property name="reportEmbeddedTime" value="&quot;2022-10-20T00:31:52.552Z&quot;"/>
    <we:property name="reportName" value="&quot;Dashboard Capstone - Ron Cox&quot;"/>
    <we:property name="reportState" value="&quot;CONNECTED&quot;"/>
    <we:property name="reportUrl" value="&quot;/groups/6047f2bf-dec9-46fe-af9f-732aeb49c9de/reports/b5d8b47b-99ff-4896-ac0b-b5b8ba580cc7/ReportSectio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227</TotalTime>
  <Words>1101</Words>
  <Application>Microsoft Office PowerPoint</Application>
  <PresentationFormat>Widescreen</PresentationFormat>
  <Paragraphs>86</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AvenirNext LT Pro Medium</vt:lpstr>
      <vt:lpstr>Calibri</vt:lpstr>
      <vt:lpstr>Rockwell</vt:lpstr>
      <vt:lpstr>Segoe UI</vt:lpstr>
      <vt:lpstr>ExploreVTI</vt:lpstr>
      <vt:lpstr>Real Estate Investor Analysis</vt:lpstr>
      <vt:lpstr>About Me</vt:lpstr>
      <vt:lpstr>Hypothesis</vt:lpstr>
      <vt:lpstr>Data Science Framework</vt:lpstr>
      <vt:lpstr>Obtain</vt:lpstr>
      <vt:lpstr>Scrub</vt:lpstr>
      <vt:lpstr>Explore</vt:lpstr>
      <vt:lpstr>Model</vt:lpstr>
      <vt:lpstr>Interpret</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Ron Cox</cp:lastModifiedBy>
  <cp:revision>13</cp:revision>
  <dcterms:created xsi:type="dcterms:W3CDTF">2022-10-20T00:12:18Z</dcterms:created>
  <dcterms:modified xsi:type="dcterms:W3CDTF">2022-10-20T19:17:02Z</dcterms:modified>
</cp:coreProperties>
</file>